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image" Target="../media/image-11-31.png"/><Relationship Id="rId32" Type="http://schemas.openxmlformats.org/officeDocument/2006/relationships/image" Target="../media/image-11-32.png"/><Relationship Id="rId33" Type="http://schemas.openxmlformats.org/officeDocument/2006/relationships/image" Target="../media/image-11-33.png"/><Relationship Id="rId34" Type="http://schemas.openxmlformats.org/officeDocument/2006/relationships/image" Target="../media/image-11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4.png"/><Relationship Id="rId22" Type="http://schemas.openxmlformats.org/officeDocument/2006/relationships/image" Target="../media/image-4-5.png"/><Relationship Id="rId23" Type="http://schemas.openxmlformats.org/officeDocument/2006/relationships/image" Target="../media/image-4-6.png"/><Relationship Id="rId24" Type="http://schemas.openxmlformats.org/officeDocument/2006/relationships/image" Target="../media/image-4-8.png"/><Relationship Id="rId25" Type="http://schemas.openxmlformats.org/officeDocument/2006/relationships/image" Target="../media/image-4-9.png"/><Relationship Id="rId26" Type="http://schemas.openxmlformats.org/officeDocument/2006/relationships/image" Target="../media/image-4-10.png"/><Relationship Id="rId27" Type="http://schemas.openxmlformats.org/officeDocument/2006/relationships/image" Target="../media/image-4-27.png"/><Relationship Id="rId28" Type="http://schemas.openxmlformats.org/officeDocument/2006/relationships/image" Target="../media/image-4-13.png"/><Relationship Id="rId29" Type="http://schemas.openxmlformats.org/officeDocument/2006/relationships/image" Target="../media/image-4-14.png"/><Relationship Id="rId30" Type="http://schemas.openxmlformats.org/officeDocument/2006/relationships/image" Target="../media/image-4-15.png"/><Relationship Id="rId31" Type="http://schemas.openxmlformats.org/officeDocument/2006/relationships/image" Target="../media/image-4-17.png"/><Relationship Id="rId32" Type="http://schemas.openxmlformats.org/officeDocument/2006/relationships/image" Target="../media/image-4-18.png"/><Relationship Id="rId33" Type="http://schemas.openxmlformats.org/officeDocument/2006/relationships/image" Target="../media/image-4-19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3.png"/><Relationship Id="rId30" Type="http://schemas.openxmlformats.org/officeDocument/2006/relationships/image" Target="../media/image-5-4.png"/><Relationship Id="rId31" Type="http://schemas.openxmlformats.org/officeDocument/2006/relationships/image" Target="../media/image-5-31.png"/><Relationship Id="rId32" Type="http://schemas.openxmlformats.org/officeDocument/2006/relationships/image" Target="../media/image-5-6.png"/><Relationship Id="rId33" Type="http://schemas.openxmlformats.org/officeDocument/2006/relationships/image" Target="../media/image-5-7.png"/><Relationship Id="rId34" Type="http://schemas.openxmlformats.org/officeDocument/2006/relationships/image" Target="../media/image-5-34.png"/><Relationship Id="rId35" Type="http://schemas.openxmlformats.org/officeDocument/2006/relationships/image" Target="../media/image-5-9.png"/><Relationship Id="rId36" Type="http://schemas.openxmlformats.org/officeDocument/2006/relationships/image" Target="../media/image-5-10.png"/><Relationship Id="rId37" Type="http://schemas.openxmlformats.org/officeDocument/2006/relationships/image" Target="../media/image-5-11.png"/><Relationship Id="rId38" Type="http://schemas.openxmlformats.org/officeDocument/2006/relationships/image" Target="../media/image-5-38.png"/><Relationship Id="rId39" Type="http://schemas.openxmlformats.org/officeDocument/2006/relationships/image" Target="../media/image-5-13.png"/><Relationship Id="rId40" Type="http://schemas.openxmlformats.org/officeDocument/2006/relationships/image" Target="../media/image-5-14.png"/><Relationship Id="rId41" Type="http://schemas.openxmlformats.org/officeDocument/2006/relationships/image" Target="../media/image-5-41.png"/><Relationship Id="rId42" Type="http://schemas.openxmlformats.org/officeDocument/2006/relationships/image" Target="../media/image-5-16.png"/><Relationship Id="rId43" Type="http://schemas.openxmlformats.org/officeDocument/2006/relationships/image" Target="../media/image-5-17.png"/><Relationship Id="rId44" Type="http://schemas.openxmlformats.org/officeDocument/2006/relationships/image" Target="../media/image-5-44.png"/><Relationship Id="rId45" Type="http://schemas.openxmlformats.org/officeDocument/2006/relationships/image" Target="../media/image-5-19.png"/><Relationship Id="rId46" Type="http://schemas.openxmlformats.org/officeDocument/2006/relationships/image" Target="../media/image-5-20.png"/><Relationship Id="rId47" Type="http://schemas.openxmlformats.org/officeDocument/2006/relationships/image" Target="../media/image-5-47.png"/><Relationship Id="rId48" Type="http://schemas.openxmlformats.org/officeDocument/2006/relationships/image" Target="../media/image-5-22.png"/><Relationship Id="rId49" Type="http://schemas.openxmlformats.org/officeDocument/2006/relationships/image" Target="../media/image-5-23.png"/><Relationship Id="rId50" Type="http://schemas.openxmlformats.org/officeDocument/2006/relationships/image" Target="../media/image-5-50.png"/><Relationship Id="rId51" Type="http://schemas.openxmlformats.org/officeDocument/2006/relationships/image" Target="../media/image-5-25.png"/><Relationship Id="rId52" Type="http://schemas.openxmlformats.org/officeDocument/2006/relationships/image" Target="../media/image-5-26.png"/><Relationship Id="rId53" Type="http://schemas.openxmlformats.org/officeDocument/2006/relationships/image" Target="../media/image-5-27.png"/><Relationship Id="rId54" Type="http://schemas.openxmlformats.org/officeDocument/2006/relationships/slideLayout" Target="../slideLayouts/slideLayout1.xml"/><Relationship Id="rId5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image" Target="../media/image-7-38.png"/><Relationship Id="rId39" Type="http://schemas.openxmlformats.org/officeDocument/2006/relationships/image" Target="../media/image-7-39.png"/><Relationship Id="rId40" Type="http://schemas.openxmlformats.org/officeDocument/2006/relationships/image" Target="../media/image-7-40.png"/><Relationship Id="rId41" Type="http://schemas.openxmlformats.org/officeDocument/2006/relationships/image" Target="../media/image-7-41.png"/><Relationship Id="rId42" Type="http://schemas.openxmlformats.org/officeDocument/2006/relationships/image" Target="../media/image-7-42.png"/><Relationship Id="rId43" Type="http://schemas.openxmlformats.org/officeDocument/2006/relationships/image" Target="../media/image-7-43.png"/><Relationship Id="rId44" Type="http://schemas.openxmlformats.org/officeDocument/2006/relationships/image" Target="../media/image-7-44.png"/><Relationship Id="rId45" Type="http://schemas.openxmlformats.org/officeDocument/2006/relationships/image" Target="../media/image-7-45.png"/><Relationship Id="rId46" Type="http://schemas.openxmlformats.org/officeDocument/2006/relationships/slideLayout" Target="../slideLayouts/slideLayout1.xml"/><Relationship Id="rId4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p503fc90t-17682088034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1595438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09600" y="2395538"/>
            <a:ext cx="5486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pic>
        <p:nvPicPr>
          <p:cNvPr id="5" name="Image 1" descr="/var/folders/1y/yzhkrds14j1gm67qjvlds8tm7vvy2b/T/icon-bg-ttlmc7w2n-176820880366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33738"/>
            <a:ext cx="4267200" cy="514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9625" y="3357563"/>
            <a:ext cx="41911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pic>
        <p:nvPicPr>
          <p:cNvPr id="7" name="Image 2" descr="/var/folders/1y/yzhkrds14j1gm67qjvlds8tm7vvy2b/T/icon-bg-3hh1pqie6-176820880370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00488"/>
            <a:ext cx="4267200" cy="5143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9625" y="4024313"/>
            <a:ext cx="42143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pic>
        <p:nvPicPr>
          <p:cNvPr id="9" name="Image 3" descr="/var/folders/1y/yzhkrds14j1gm67qjvlds8tm7vvy2b/T/icon-bg-kg8bfy6iu-176820880375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567238"/>
            <a:ext cx="4267200" cy="5143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09625" y="4691063"/>
            <a:ext cx="42259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09600" y="5538788"/>
            <a:ext cx="5640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pic>
        <p:nvPicPr>
          <p:cNvPr id="12" name="Image 4" descr="/var/folders/1y/yzhkrds14j1gm67qjvlds8tm7vvy2b/T/icon-bg-hxie5jion-176820880380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884" y="1719683"/>
            <a:ext cx="6204233" cy="3418486"/>
          </a:xfrm>
          <a:prstGeom prst="rect">
            <a:avLst/>
          </a:prstGeom>
        </p:spPr>
      </p:pic>
      <p:pic>
        <p:nvPicPr>
          <p:cNvPr id="13" name="Image 5" descr="/var/folders/1y/yzhkrds14j1gm67qjvlds8tm7vvy2b/T/icon-img-kkcbh5tp0-176820880389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icon-8wknyg84l-176820880412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5181600"/>
            <a:ext cx="2438400" cy="2438400"/>
          </a:xfrm>
          <a:prstGeom prst="rect">
            <a:avLst/>
          </a:prstGeom>
        </p:spPr>
      </p:pic>
      <p:pic>
        <p:nvPicPr>
          <p:cNvPr id="15" name="Image 7" descr="/var/folders/1y/yzhkrds14j1gm67qjvlds8tm7vvy2b/T/icon-bg-icon-j0gtjdm8d-176820880419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-381000"/>
            <a:ext cx="1524000" cy="1524000"/>
          </a:xfrm>
          <a:prstGeom prst="rect">
            <a:avLst/>
          </a:prstGeom>
        </p:spPr>
      </p:pic>
      <p:pic>
        <p:nvPicPr>
          <p:cNvPr id="16" name="Image 8" descr="/var/folders/1y/yzhkrds14j1gm67qjvlds8tm7vvy2b/T/icon-icon-9m2ihmnzd-17682088036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mgmp4jhq4-176820887701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pic>
        <p:nvPicPr>
          <p:cNvPr id="4" name="Image 1" descr="/var/folders/1y/yzhkrds14j1gm67qjvlds8tm7vvy2b/T/icon-bg-51z1169vd-1768208877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6vsfsm2gn-17682088776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5400"/>
            <a:ext cx="762000" cy="2095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33400" y="1866900"/>
            <a:ext cx="1943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2"/>
          <p:cNvSpPr/>
          <p:nvPr/>
        </p:nvSpPr>
        <p:spPr>
          <a:xfrm>
            <a:off x="430530" y="2609850"/>
            <a:ext cx="2148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3145631" y="1219200"/>
            <a:ext cx="25693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3" descr="/var/folders/1y/yzhkrds14j1gm67qjvlds8tm7vvy2b/T/icon-bg-ydcmunz5l-176820887771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714500"/>
            <a:ext cx="2933700" cy="15430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9po9896l9-176820887777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225" y="1876425"/>
            <a:ext cx="47625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5718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35718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pic>
        <p:nvPicPr>
          <p:cNvPr id="13" name="Image 5" descr="/var/folders/1y/yzhkrds14j1gm67qjvlds8tm7vvy2b/T/icon-bg-kqe1g253v-176820887780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3409950"/>
            <a:ext cx="2933700" cy="12763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xn1i9bpwg-176820887785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225" y="3571875"/>
            <a:ext cx="476250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3571875" y="357187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6" name="Text 7"/>
          <p:cNvSpPr/>
          <p:nvPr/>
        </p:nvSpPr>
        <p:spPr>
          <a:xfrm>
            <a:off x="3571875" y="383857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pic>
        <p:nvPicPr>
          <p:cNvPr id="17" name="Image 7" descr="/var/folders/1y/yzhkrds14j1gm67qjvlds8tm7vvy2b/T/icon-bg-s9cp18lix-1768208877901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300" y="4838700"/>
            <a:ext cx="2933700" cy="12763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tjs6r523w-176820887795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225" y="5000625"/>
            <a:ext cx="476250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3571875" y="500062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3571875" y="52673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6912769" y="1219200"/>
            <a:ext cx="24979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2" name="Image 9" descr="/var/folders/1y/yzhkrds14j1gm67qjvlds8tm7vvy2b/T/icon-bg-4h9441j1y-176820887803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714500"/>
            <a:ext cx="2933700" cy="1543050"/>
          </a:xfrm>
          <a:prstGeom prst="rect">
            <a:avLst/>
          </a:prstGeom>
        </p:spPr>
      </p:pic>
      <p:pic>
        <p:nvPicPr>
          <p:cNvPr id="23" name="Image 10" descr="/var/folders/1y/yzhkrds14j1gm67qjvlds8tm7vvy2b/T/icon-bg-k104riko0-176820887808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1876425"/>
            <a:ext cx="476250" cy="47625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72675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25" name="Text 12"/>
          <p:cNvSpPr/>
          <p:nvPr/>
        </p:nvSpPr>
        <p:spPr>
          <a:xfrm>
            <a:off x="72675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pic>
        <p:nvPicPr>
          <p:cNvPr id="26" name="Image 11" descr="/var/folders/1y/yzhkrds14j1gm67qjvlds8tm7vvy2b/T/icon-bg-20nt4wf3a-176820887812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409950"/>
            <a:ext cx="2933700" cy="1504950"/>
          </a:xfrm>
          <a:prstGeom prst="rect">
            <a:avLst/>
          </a:prstGeom>
        </p:spPr>
      </p:pic>
      <p:pic>
        <p:nvPicPr>
          <p:cNvPr id="27" name="Image 12" descr="/var/folders/1y/yzhkrds14j1gm67qjvlds8tm7vvy2b/T/icon-bg-4fzose2uq-1768208878179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925" y="3571875"/>
            <a:ext cx="476250" cy="47625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7267575" y="3571875"/>
            <a:ext cx="2293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29" name="Text 14"/>
          <p:cNvSpPr/>
          <p:nvPr/>
        </p:nvSpPr>
        <p:spPr>
          <a:xfrm>
            <a:off x="7267575" y="3838575"/>
            <a:ext cx="198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pic>
        <p:nvPicPr>
          <p:cNvPr id="30" name="Image 13" descr="/var/folders/1y/yzhkrds14j1gm67qjvlds8tm7vvy2b/T/icon-bg-pg7ez1jc7-176820887821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5067300"/>
            <a:ext cx="2933700" cy="1276350"/>
          </a:xfrm>
          <a:prstGeom prst="rect">
            <a:avLst/>
          </a:prstGeom>
        </p:spPr>
      </p:pic>
      <p:pic>
        <p:nvPicPr>
          <p:cNvPr id="31" name="Image 14" descr="/var/folders/1y/yzhkrds14j1gm67qjvlds8tm7vvy2b/T/icon-bg-3riqmse4z-176820887826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8925" y="5229225"/>
            <a:ext cx="476250" cy="47625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7267575" y="5229225"/>
            <a:ext cx="21955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33" name="Text 16"/>
          <p:cNvSpPr/>
          <p:nvPr/>
        </p:nvSpPr>
        <p:spPr>
          <a:xfrm>
            <a:off x="7267575" y="54959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pic>
        <p:nvPicPr>
          <p:cNvPr id="34" name="Image 15" descr="/var/folders/1y/yzhkrds14j1gm67qjvlds8tm7vvy2b/T/icon-bg-dqi66z7lw-176820887831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pic>
        <p:nvPicPr>
          <p:cNvPr id="35" name="Image 16" descr="/var/folders/1y/yzhkrds14j1gm67qjvlds8tm7vvy2b/T/icon-bg-icon-ygmfyrlow-176820887841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06050" y="1295400"/>
            <a:ext cx="762000" cy="209550"/>
          </a:xfrm>
          <a:prstGeom prst="rect">
            <a:avLst/>
          </a:prstGeom>
        </p:spPr>
      </p:pic>
      <p:pic>
        <p:nvPicPr>
          <p:cNvPr id="36" name="Image 17" descr="/var/folders/1y/yzhkrds14j1gm67qjvlds8tm7vvy2b/T/icon-bg-icon-s5zb1bznj-1768208878458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86950" y="1943100"/>
            <a:ext cx="476250" cy="476250"/>
          </a:xfrm>
          <a:prstGeom prst="rect">
            <a:avLst/>
          </a:prstGeom>
        </p:spPr>
      </p:pic>
      <p:pic>
        <p:nvPicPr>
          <p:cNvPr id="37" name="Image 18" descr="/var/folders/1y/yzhkrds14j1gm67qjvlds8tm7vvy2b/T/icon-bg-icon-2wkevq7gg-176820887850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1943100"/>
            <a:ext cx="476250" cy="476250"/>
          </a:xfrm>
          <a:prstGeom prst="rect">
            <a:avLst/>
          </a:prstGeom>
        </p:spPr>
      </p:pic>
      <p:pic>
        <p:nvPicPr>
          <p:cNvPr id="38" name="Image 19" descr="/var/folders/1y/yzhkrds14j1gm67qjvlds8tm7vvy2b/T/icon-bg-icon-z3ls2r8ci-176820887854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44250" y="1943100"/>
            <a:ext cx="476250" cy="476250"/>
          </a:xfrm>
          <a:prstGeom prst="rect">
            <a:avLst/>
          </a:prstGeom>
        </p:spPr>
      </p:pic>
      <p:pic>
        <p:nvPicPr>
          <p:cNvPr id="39" name="Image 20" descr="/var/folders/1y/yzhkrds14j1gm67qjvlds8tm7vvy2b/T/icon-bg-icon-s1d1na74d-176820887858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72900" y="1943100"/>
            <a:ext cx="476250" cy="476250"/>
          </a:xfrm>
          <a:prstGeom prst="rect">
            <a:avLst/>
          </a:prstGeom>
        </p:spPr>
      </p:pic>
      <p:pic>
        <p:nvPicPr>
          <p:cNvPr id="40" name="Image 21" descr="/var/folders/1y/yzhkrds14j1gm67qjvlds8tm7vvy2b/T/icon-bg-icon-l06w2wfcx-17682088786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86950" y="2571750"/>
            <a:ext cx="476250" cy="476250"/>
          </a:xfrm>
          <a:prstGeom prst="rect">
            <a:avLst/>
          </a:prstGeom>
        </p:spPr>
      </p:pic>
      <p:pic>
        <p:nvPicPr>
          <p:cNvPr id="41" name="Image 22" descr="/var/folders/1y/yzhkrds14j1gm67qjvlds8tm7vvy2b/T/icon-bg-icon-8j9qfk60u-176820887866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15600" y="2571750"/>
            <a:ext cx="476250" cy="476250"/>
          </a:xfrm>
          <a:prstGeom prst="rect">
            <a:avLst/>
          </a:prstGeom>
        </p:spPr>
      </p:pic>
      <p:pic>
        <p:nvPicPr>
          <p:cNvPr id="42" name="Image 23" descr="/var/folders/1y/yzhkrds14j1gm67qjvlds8tm7vvy2b/T/icon-bg-icon-cb7j1symw-1768208878708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44250" y="2571750"/>
            <a:ext cx="476250" cy="476250"/>
          </a:xfrm>
          <a:prstGeom prst="rect">
            <a:avLst/>
          </a:prstGeom>
        </p:spPr>
      </p:pic>
      <p:pic>
        <p:nvPicPr>
          <p:cNvPr id="43" name="Image 24" descr="/var/folders/1y/yzhkrds14j1gm67qjvlds8tm7vvy2b/T/icon-bg-icon-2nshbdahz-176820887875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72900" y="2571750"/>
            <a:ext cx="476250" cy="476250"/>
          </a:xfrm>
          <a:prstGeom prst="rect">
            <a:avLst/>
          </a:prstGeom>
        </p:spPr>
      </p:pic>
      <p:pic>
        <p:nvPicPr>
          <p:cNvPr id="44" name="Image 25" descr="/var/folders/1y/yzhkrds14j1gm67qjvlds8tm7vvy2b/T/icon-bg-icon-q078gwn88-176820887879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6950" y="3200400"/>
            <a:ext cx="476250" cy="476250"/>
          </a:xfrm>
          <a:prstGeom prst="rect">
            <a:avLst/>
          </a:prstGeom>
        </p:spPr>
      </p:pic>
      <p:pic>
        <p:nvPicPr>
          <p:cNvPr id="45" name="Image 26" descr="/var/folders/1y/yzhkrds14j1gm67qjvlds8tm7vvy2b/T/icon-bg-icon-hc1wrcdvv-176820887883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5600" y="3200400"/>
            <a:ext cx="476250" cy="476250"/>
          </a:xfrm>
          <a:prstGeom prst="rect">
            <a:avLst/>
          </a:prstGeom>
        </p:spPr>
      </p:pic>
      <p:pic>
        <p:nvPicPr>
          <p:cNvPr id="46" name="Image 27" descr="/var/folders/1y/yzhkrds14j1gm67qjvlds8tm7vvy2b/T/icon-bg-icon-ccg3krtlj-176820887887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44250" y="3200400"/>
            <a:ext cx="476250" cy="476250"/>
          </a:xfrm>
          <a:prstGeom prst="rect">
            <a:avLst/>
          </a:prstGeom>
        </p:spPr>
      </p:pic>
      <p:pic>
        <p:nvPicPr>
          <p:cNvPr id="47" name="Image 28" descr="/var/folders/1y/yzhkrds14j1gm67qjvlds8tm7vvy2b/T/icon-bg-icon-wldkimazt-176820887891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72900" y="3200400"/>
            <a:ext cx="476250" cy="476250"/>
          </a:xfrm>
          <a:prstGeom prst="rect">
            <a:avLst/>
          </a:prstGeom>
        </p:spPr>
      </p:pic>
      <p:sp>
        <p:nvSpPr>
          <p:cNvPr id="48" name="Text 17"/>
          <p:cNvSpPr/>
          <p:nvPr/>
        </p:nvSpPr>
        <p:spPr>
          <a:xfrm>
            <a:off x="11664255" y="6467475"/>
            <a:ext cx="50256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  <p:pic>
        <p:nvPicPr>
          <p:cNvPr id="49" name="Image 29" descr="/var/folders/1y/yzhkrds14j1gm67qjvlds8tm7vvy2b/T/icon-icon-0unx9yaxa-1768208877681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pic>
        <p:nvPicPr>
          <p:cNvPr id="50" name="Image 30" descr="/var/folders/1y/yzhkrds14j1gm67qjvlds8tm7vvy2b/T/icon-icon-77tyc59yy-176820887724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pic>
        <p:nvPicPr>
          <p:cNvPr id="51" name="Image 31" descr="/var/folders/1y/yzhkrds14j1gm67qjvlds8tm7vvy2b/T/icon-icon-5b8ky97so-1768208877284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pic>
        <p:nvPicPr>
          <p:cNvPr id="52" name="Image 32" descr="/var/folders/1y/yzhkrds14j1gm67qjvlds8tm7vvy2b/T/icon-icon-1nw3d8ure-176820887732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pic>
        <p:nvPicPr>
          <p:cNvPr id="53" name="Image 33" descr="/var/folders/1y/yzhkrds14j1gm67qjvlds8tm7vvy2b/T/icon-icon-e3j8j9y9l-176820887799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pic>
        <p:nvPicPr>
          <p:cNvPr id="54" name="Image 34" descr="/var/folders/1y/yzhkrds14j1gm67qjvlds8tm7vvy2b/T/icon-icon-md8ufsabj-1768208877407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pic>
        <p:nvPicPr>
          <p:cNvPr id="55" name="Image 35" descr="/var/folders/1y/yzhkrds14j1gm67qjvlds8tm7vvy2b/T/icon-icon-wnyyrk160-1768208877450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pic>
        <p:nvPicPr>
          <p:cNvPr id="56" name="Image 36" descr="/var/folders/1y/yzhkrds14j1gm67qjvlds8tm7vvy2b/T/icon-icon-w3nnrsb35-1768208877492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h7qxoapo-17682088813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15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pic>
        <p:nvPicPr>
          <p:cNvPr id="5" name="Image 1" descr="/var/folders/1y/yzhkrds14j1gm67qjvlds8tm7vvy2b/T/icon-bg-f7bmdjvdy-17682088823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0764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euswljwwy-17682088824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398115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45840" y="1800225"/>
            <a:ext cx="4652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1245840" y="2181225"/>
            <a:ext cx="449773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Simplified layout with prominent Photo/Video toggles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Expandable, scrollable command bar for additional shooting modes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controls with rounded Liquid Glass design</a:t>
            </a:r>
            <a:endParaRPr lang="en-US" sz="1350" dirty="0"/>
          </a:p>
        </p:txBody>
      </p:sp>
      <p:pic>
        <p:nvPicPr>
          <p:cNvPr id="9" name="Image 3" descr="/var/folders/1y/yzhkrds14j1gm67qjvlds8tm7vvy2b/T/icon-bg-5ayydf0uf-176820888256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562100"/>
            <a:ext cx="5524500" cy="20764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58znc1pi2-176820888263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425" y="1800225"/>
            <a:ext cx="43428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035105" y="1800225"/>
            <a:ext cx="4615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12" name="Text 5"/>
          <p:cNvSpPr/>
          <p:nvPr/>
        </p:nvSpPr>
        <p:spPr>
          <a:xfrm>
            <a:off x="7035105" y="2181225"/>
            <a:ext cx="446157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Reintroduced separate tabs for Library and Collections views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navigation with Liquid Glass elements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content organization and accessibility</a:t>
            </a:r>
            <a:endParaRPr lang="en-US" sz="1350" dirty="0"/>
          </a:p>
        </p:txBody>
      </p:sp>
      <p:pic>
        <p:nvPicPr>
          <p:cNvPr id="13" name="Image 5" descr="/var/folders/1y/yzhkrds14j1gm67qjvlds8tm7vvy2b/T/icon-bg-0qcl4c9g7-176820888280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867150"/>
            <a:ext cx="5524500" cy="20764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0nu22hdxw-1768208882869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4105275"/>
            <a:ext cx="436364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284089" y="4105275"/>
            <a:ext cx="46137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16" name="Text 7"/>
          <p:cNvSpPr/>
          <p:nvPr/>
        </p:nvSpPr>
        <p:spPr>
          <a:xfrm>
            <a:off x="1284089" y="4486275"/>
            <a:ext cx="445948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of screen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replace removed bottom settings</a:t>
            </a:r>
            <a:endParaRPr lang="en-US" sz="1350" dirty="0"/>
          </a:p>
        </p:txBody>
      </p:sp>
      <p:pic>
        <p:nvPicPr>
          <p:cNvPr id="17" name="Image 7" descr="/var/folders/1y/yzhkrds14j1gm67qjvlds8tm7vvy2b/T/icon-bg-kkyneg9yw-176820888302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3867150"/>
            <a:ext cx="5524500" cy="20764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gqiuavg28-176820888309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4105275"/>
            <a:ext cx="406003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7006828" y="4105275"/>
            <a:ext cx="48293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7006828" y="4486275"/>
            <a:ext cx="4489847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tab bars floating above content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resizing: shrinks when browsing, expands when scrolling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Content-first approach prioritizing media visibility</a:t>
            </a:r>
            <a:endParaRPr lang="en-US" sz="1350" dirty="0"/>
          </a:p>
        </p:txBody>
      </p:sp>
      <p:pic>
        <p:nvPicPr>
          <p:cNvPr id="21" name="Image 9" descr="/var/folders/1y/yzhkrds14j1gm67qjvlds8tm7vvy2b/T/icon-bg-5k4khejd2-176820888325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6172200"/>
            <a:ext cx="11277600" cy="188595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95325" y="6410325"/>
            <a:ext cx="111408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pic>
        <p:nvPicPr>
          <p:cNvPr id="23" name="Image 10" descr="/var/folders/1y/yzhkrds14j1gm67qjvlds8tm7vvy2b/T/icon-bg-icon-fyw0k2zpx-176820888334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995" y="6829425"/>
            <a:ext cx="609600" cy="60960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1065044" y="7553325"/>
            <a:ext cx="20831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pic>
        <p:nvPicPr>
          <p:cNvPr id="25" name="Image 11" descr="/var/folders/1y/yzhkrds14j1gm67qjvlds8tm7vvy2b/T/icon-bg-icon-813oobzvg-176820888338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3552" y="6829425"/>
            <a:ext cx="609600" cy="60960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3819841" y="7553325"/>
            <a:ext cx="2607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pic>
        <p:nvPicPr>
          <p:cNvPr id="27" name="Image 12" descr="/var/folders/1y/yzhkrds14j1gm67qjvlds8tm7vvy2b/T/icon-bg-icon-uisindpxe-176820888342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6580" y="6829425"/>
            <a:ext cx="609600" cy="60960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6772948" y="7553325"/>
            <a:ext cx="21062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pic>
        <p:nvPicPr>
          <p:cNvPr id="29" name="Image 13" descr="/var/folders/1y/yzhkrds14j1gm67qjvlds8tm7vvy2b/T/icon-bg-icon-b6hmo1h4f-176820888346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9698" y="6829425"/>
            <a:ext cx="609600" cy="6096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9445186" y="755332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31" name="Text 15"/>
          <p:cNvSpPr/>
          <p:nvPr/>
        </p:nvSpPr>
        <p:spPr>
          <a:xfrm>
            <a:off x="11667679" y="8124825"/>
            <a:ext cx="4998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  <p:pic>
        <p:nvPicPr>
          <p:cNvPr id="32" name="Image 14" descr="/var/folders/1y/yzhkrds14j1gm67qjvlds8tm7vvy2b/T/icon-icon-6y44o5efp-176820888152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008" y="1924050"/>
            <a:ext cx="228600" cy="228600"/>
          </a:xfrm>
          <a:prstGeom prst="rect">
            <a:avLst/>
          </a:prstGeom>
        </p:spPr>
      </p:pic>
      <p:pic>
        <p:nvPicPr>
          <p:cNvPr id="33" name="Image 15" descr="/var/folders/1y/yzhkrds14j1gm67qjvlds8tm7vvy2b/T/icon-icon-iq9scfpuh-176820888244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5840" y="2257425"/>
            <a:ext cx="133350" cy="133350"/>
          </a:xfrm>
          <a:prstGeom prst="rect">
            <a:avLst/>
          </a:prstGeom>
        </p:spPr>
      </p:pic>
      <p:pic>
        <p:nvPicPr>
          <p:cNvPr id="34" name="Image 16" descr="/var/folders/1y/yzhkrds14j1gm67qjvlds8tm7vvy2b/T/icon-icon-xhjqnkrt6-176820888248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5840" y="2600325"/>
            <a:ext cx="133350" cy="133350"/>
          </a:xfrm>
          <a:prstGeom prst="rect">
            <a:avLst/>
          </a:prstGeom>
        </p:spPr>
      </p:pic>
      <p:pic>
        <p:nvPicPr>
          <p:cNvPr id="35" name="Image 17" descr="/var/folders/1y/yzhkrds14j1gm67qjvlds8tm7vvy2b/T/icon-icon-m7o4w6h4t-176820888252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40" y="3209925"/>
            <a:ext cx="133350" cy="133350"/>
          </a:xfrm>
          <a:prstGeom prst="rect">
            <a:avLst/>
          </a:prstGeom>
        </p:spPr>
      </p:pic>
      <p:pic>
        <p:nvPicPr>
          <p:cNvPr id="36" name="Image 18" descr="/var/folders/1y/yzhkrds14j1gm67qjvlds8tm7vvy2b/T/icon-icon-itmhhtzon-176820888168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6978" y="1924050"/>
            <a:ext cx="257175" cy="228600"/>
          </a:xfrm>
          <a:prstGeom prst="rect">
            <a:avLst/>
          </a:prstGeom>
        </p:spPr>
      </p:pic>
      <p:pic>
        <p:nvPicPr>
          <p:cNvPr id="37" name="Image 19" descr="/var/folders/1y/yzhkrds14j1gm67qjvlds8tm7vvy2b/T/icon-icon-av9idzqxw-176820888267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35105" y="2257425"/>
            <a:ext cx="133350" cy="133350"/>
          </a:xfrm>
          <a:prstGeom prst="rect">
            <a:avLst/>
          </a:prstGeom>
        </p:spPr>
      </p:pic>
      <p:pic>
        <p:nvPicPr>
          <p:cNvPr id="38" name="Image 20" descr="/var/folders/1y/yzhkrds14j1gm67qjvlds8tm7vvy2b/T/icon-icon-qt79jzmr4-1768208882717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35105" y="2867025"/>
            <a:ext cx="133350" cy="133350"/>
          </a:xfrm>
          <a:prstGeom prst="rect">
            <a:avLst/>
          </a:prstGeom>
        </p:spPr>
      </p:pic>
      <p:pic>
        <p:nvPicPr>
          <p:cNvPr id="39" name="Image 21" descr="/var/folders/1y/yzhkrds14j1gm67qjvlds8tm7vvy2b/T/icon-icon-3b3uvpgsp-176820888275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5105" y="3209925"/>
            <a:ext cx="133350" cy="133350"/>
          </a:xfrm>
          <a:prstGeom prst="rect">
            <a:avLst/>
          </a:prstGeom>
        </p:spPr>
      </p:pic>
      <p:pic>
        <p:nvPicPr>
          <p:cNvPr id="40" name="Image 22" descr="/var/folders/1y/yzhkrds14j1gm67qjvlds8tm7vvy2b/T/icon-icon-lyevt7bz8-176820888185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9207" y="4229100"/>
            <a:ext cx="228600" cy="228600"/>
          </a:xfrm>
          <a:prstGeom prst="rect">
            <a:avLst/>
          </a:prstGeom>
        </p:spPr>
      </p:pic>
      <p:pic>
        <p:nvPicPr>
          <p:cNvPr id="41" name="Image 23" descr="/var/folders/1y/yzhkrds14j1gm67qjvlds8tm7vvy2b/T/icon-icon-eqwaszmfp-176820888291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4089" y="4562475"/>
            <a:ext cx="133350" cy="133350"/>
          </a:xfrm>
          <a:prstGeom prst="rect">
            <a:avLst/>
          </a:prstGeom>
        </p:spPr>
      </p:pic>
      <p:pic>
        <p:nvPicPr>
          <p:cNvPr id="42" name="Image 24" descr="/var/folders/1y/yzhkrds14j1gm67qjvlds8tm7vvy2b/T/icon-icon-o6npxvmwp-176820888294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84089" y="4905375"/>
            <a:ext cx="133350" cy="133350"/>
          </a:xfrm>
          <a:prstGeom prst="rect">
            <a:avLst/>
          </a:prstGeom>
        </p:spPr>
      </p:pic>
      <p:pic>
        <p:nvPicPr>
          <p:cNvPr id="43" name="Image 25" descr="/var/folders/1y/yzhkrds14j1gm67qjvlds8tm7vvy2b/T/icon-icon-jza799e22-1768208882984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84089" y="5248275"/>
            <a:ext cx="133350" cy="133350"/>
          </a:xfrm>
          <a:prstGeom prst="rect">
            <a:avLst/>
          </a:prstGeom>
        </p:spPr>
      </p:pic>
      <p:pic>
        <p:nvPicPr>
          <p:cNvPr id="44" name="Image 26" descr="/var/folders/1y/yzhkrds14j1gm67qjvlds8tm7vvy2b/T/icon-icon-mtlk9dmg2-1768208882017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37127" y="4229100"/>
            <a:ext cx="228600" cy="228600"/>
          </a:xfrm>
          <a:prstGeom prst="rect">
            <a:avLst/>
          </a:prstGeom>
        </p:spPr>
      </p:pic>
      <p:pic>
        <p:nvPicPr>
          <p:cNvPr id="45" name="Image 27" descr="/var/folders/1y/yzhkrds14j1gm67qjvlds8tm7vvy2b/T/icon-icon-yal3lr12y-1768208883135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06828" y="4562475"/>
            <a:ext cx="133350" cy="133350"/>
          </a:xfrm>
          <a:prstGeom prst="rect">
            <a:avLst/>
          </a:prstGeom>
        </p:spPr>
      </p:pic>
      <p:pic>
        <p:nvPicPr>
          <p:cNvPr id="46" name="Image 28" descr="/var/folders/1y/yzhkrds14j1gm67qjvlds8tm7vvy2b/T/icon-icon-lsupeejei-176820888317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06828" y="4905375"/>
            <a:ext cx="133350" cy="133350"/>
          </a:xfrm>
          <a:prstGeom prst="rect">
            <a:avLst/>
          </a:prstGeom>
        </p:spPr>
      </p:pic>
      <p:pic>
        <p:nvPicPr>
          <p:cNvPr id="47" name="Image 29" descr="/var/folders/1y/yzhkrds14j1gm67qjvlds8tm7vvy2b/T/icon-icon-icav5y8ar-1768208883217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06828" y="5514975"/>
            <a:ext cx="133350" cy="133350"/>
          </a:xfrm>
          <a:prstGeom prst="rect">
            <a:avLst/>
          </a:prstGeom>
        </p:spPr>
      </p:pic>
      <p:pic>
        <p:nvPicPr>
          <p:cNvPr id="48" name="Image 30" descr="/var/folders/1y/yzhkrds14j1gm67qjvlds8tm7vvy2b/T/icon-icon-0f7lnl568-176820888218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70782" y="7019925"/>
            <a:ext cx="200025" cy="228600"/>
          </a:xfrm>
          <a:prstGeom prst="rect">
            <a:avLst/>
          </a:prstGeom>
        </p:spPr>
      </p:pic>
      <p:pic>
        <p:nvPicPr>
          <p:cNvPr id="49" name="Image 31" descr="/var/folders/1y/yzhkrds14j1gm67qjvlds8tm7vvy2b/T/icon-icon-h7fyurfcv-176820888222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94052" y="7019925"/>
            <a:ext cx="228600" cy="228600"/>
          </a:xfrm>
          <a:prstGeom prst="rect">
            <a:avLst/>
          </a:prstGeom>
        </p:spPr>
      </p:pic>
      <p:pic>
        <p:nvPicPr>
          <p:cNvPr id="50" name="Image 32" descr="/var/folders/1y/yzhkrds14j1gm67qjvlds8tm7vvy2b/T/icon-icon-kx6hj3je8-1768208882266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582793" y="7019925"/>
            <a:ext cx="257175" cy="228600"/>
          </a:xfrm>
          <a:prstGeom prst="rect">
            <a:avLst/>
          </a:prstGeom>
        </p:spPr>
      </p:pic>
      <p:pic>
        <p:nvPicPr>
          <p:cNvPr id="51" name="Image 33" descr="/var/folders/1y/yzhkrds14j1gm67qjvlds8tm7vvy2b/T/icon-icon-aip3hb0gz-176820888229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74486" y="7019925"/>
            <a:ext cx="2000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42g2obtv-17682088859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pic>
        <p:nvPicPr>
          <p:cNvPr id="5" name="Image 1" descr="/var/folders/1y/yzhkrds14j1gm67qjvlds8tm7vvy2b/T/icon-bg-qtys1ukpk-176820888636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6573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60pktk67d-176820888642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62125"/>
            <a:ext cx="476250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85875" y="1762125"/>
            <a:ext cx="24517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285875" y="2105025"/>
            <a:ext cx="21258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pic>
        <p:nvPicPr>
          <p:cNvPr id="9" name="Image 3" descr="/var/folders/1y/yzhkrds14j1gm67qjvlds8tm7vvy2b/T/icon-bg-7kc309a18-176820888645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61" y="1562100"/>
            <a:ext cx="3154710" cy="16573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ixkgsdcih-176820888651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386" y="1762125"/>
            <a:ext cx="476250" cy="4762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669036" y="1762125"/>
            <a:ext cx="23960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4669036" y="210502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pic>
        <p:nvPicPr>
          <p:cNvPr id="13" name="Image 5" descr="/var/folders/1y/yzhkrds14j1gm67qjvlds8tm7vvy2b/T/icon-bg-3ltfowbo8-176820888655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448050"/>
            <a:ext cx="3154561" cy="1924050"/>
          </a:xfrm>
          <a:prstGeom prst="rect">
            <a:avLst/>
          </a:prstGeom>
        </p:spPr>
      </p:pic>
      <p:pic>
        <p:nvPicPr>
          <p:cNvPr id="14" name="Image 6" descr="/var/folders/1y/yzhkrds14j1gm67qjvlds8tm7vvy2b/T/icon-bg-28taua94h-176820888661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3648075"/>
            <a:ext cx="476250" cy="4762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285875" y="3648075"/>
            <a:ext cx="212586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6" name="Text 7"/>
          <p:cNvSpPr/>
          <p:nvPr/>
        </p:nvSpPr>
        <p:spPr>
          <a:xfrm>
            <a:off x="1285875" y="4257675"/>
            <a:ext cx="212586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pic>
        <p:nvPicPr>
          <p:cNvPr id="17" name="Image 7" descr="/var/folders/1y/yzhkrds14j1gm67qjvlds8tm7vvy2b/T/icon-bg-4v204i279-176820888665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361" y="3448050"/>
            <a:ext cx="3154710" cy="1924050"/>
          </a:xfrm>
          <a:prstGeom prst="rect">
            <a:avLst/>
          </a:prstGeom>
        </p:spPr>
      </p:pic>
      <p:pic>
        <p:nvPicPr>
          <p:cNvPr id="18" name="Image 8" descr="/var/folders/1y/yzhkrds14j1gm67qjvlds8tm7vvy2b/T/icon-bg-8e4mnbh7w-176820888670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0386" y="3648075"/>
            <a:ext cx="476250" cy="4762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4669036" y="3648075"/>
            <a:ext cx="21260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4669036" y="425767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pic>
        <p:nvPicPr>
          <p:cNvPr id="21" name="Image 9" descr="/var/folders/1y/yzhkrds14j1gm67qjvlds8tm7vvy2b/T/icon-bg-ulcb7okvx-176820888674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600700"/>
            <a:ext cx="6537871" cy="85725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1059656" y="5800725"/>
            <a:ext cx="57353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pic>
        <p:nvPicPr>
          <p:cNvPr id="23" name="Image 10" descr="/var/folders/1y/yzhkrds14j1gm67qjvlds8tm7vvy2b/T/icon-bg-a28p880dc-176820888679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2271" y="2671614"/>
            <a:ext cx="4282380" cy="2676823"/>
          </a:xfrm>
          <a:prstGeom prst="rect">
            <a:avLst/>
          </a:prstGeom>
        </p:spPr>
      </p:pic>
      <p:pic>
        <p:nvPicPr>
          <p:cNvPr id="24" name="Image 11" descr="/var/folders/1y/yzhkrds14j1gm67qjvlds8tm7vvy2b/T/icon-img-iz5flmd6s-176820888685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402669" y="4996011"/>
            <a:ext cx="43815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pic>
        <p:nvPicPr>
          <p:cNvPr id="26" name="Image 12" descr="/var/folders/1y/yzhkrds14j1gm67qjvlds8tm7vvy2b/T/icon-bg-icon-njrnaayai-176820888699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6819900"/>
            <a:ext cx="114300" cy="11430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47700" y="6762750"/>
            <a:ext cx="6720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pic>
        <p:nvPicPr>
          <p:cNvPr id="28" name="Image 13" descr="/var/folders/1y/yzhkrds14j1gm67qjvlds8tm7vvy2b/T/icon-bg-icon-0yd62b5ao-176820888702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6797" y="6819900"/>
            <a:ext cx="114300" cy="114300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3137297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pic>
        <p:nvPicPr>
          <p:cNvPr id="30" name="Image 14" descr="/var/folders/1y/yzhkrds14j1gm67qjvlds8tm7vvy2b/T/icon-bg-icon-frqf1b6c3-176820888706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4832" y="6819900"/>
            <a:ext cx="114300" cy="114300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5755332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pic>
        <p:nvPicPr>
          <p:cNvPr id="32" name="Image 15" descr="/var/folders/1y/yzhkrds14j1gm67qjvlds8tm7vvy2b/T/icon-bg-icon-nfj76gkmg-176820888709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3492" y="6819900"/>
            <a:ext cx="114300" cy="114300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>
            <a:off x="8363992" y="6762750"/>
            <a:ext cx="8641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pic>
        <p:nvPicPr>
          <p:cNvPr id="34" name="Image 16" descr="/var/folders/1y/yzhkrds14j1gm67qjvlds8tm7vvy2b/T/icon-bg-icon-q3m6clvyr-176820888713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2902" y="6819900"/>
            <a:ext cx="114300" cy="114300"/>
          </a:xfrm>
          <a:prstGeom prst="rect">
            <a:avLst/>
          </a:prstGeom>
        </p:spPr>
      </p:pic>
      <p:sp>
        <p:nvSpPr>
          <p:cNvPr id="35" name="Text 16"/>
          <p:cNvSpPr/>
          <p:nvPr/>
        </p:nvSpPr>
        <p:spPr>
          <a:xfrm>
            <a:off x="11023402" y="6762750"/>
            <a:ext cx="960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11665148" y="705802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  <p:pic>
        <p:nvPicPr>
          <p:cNvPr id="37" name="Image 17" descr="/var/folders/1y/yzhkrds14j1gm67qjvlds8tm7vvy2b/T/icon-icon-zx6wnje62-1768208886170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pic>
        <p:nvPicPr>
          <p:cNvPr id="38" name="Image 18" descr="/var/folders/1y/yzhkrds14j1gm67qjvlds8tm7vvy2b/T/icon-icon-tkptredx2-1768208886207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pic>
        <p:nvPicPr>
          <p:cNvPr id="39" name="Image 19" descr="/var/folders/1y/yzhkrds14j1gm67qjvlds8tm7vvy2b/T/icon-icon-p5lb1y69d-176820888624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pic>
        <p:nvPicPr>
          <p:cNvPr id="40" name="Image 20" descr="/var/folders/1y/yzhkrds14j1gm67qjvlds8tm7vvy2b/T/icon-icon-b69r8xszy-1768208886282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pic>
        <p:nvPicPr>
          <p:cNvPr id="41" name="Image 21" descr="/var/folders/1y/yzhkrds14j1gm67qjvlds8tm7vvy2b/T/icon-icon-o1nz1bmoe-176820888632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4xsj4223w-176820888949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wpbo2ijy9-176820889002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6291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fhcex3odd-176820889011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571500" cy="5715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19225" y="1571625"/>
            <a:ext cx="20274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pic>
        <p:nvPicPr>
          <p:cNvPr id="8" name="Image 3" descr="/var/folders/1y/yzhkrds14j1gm67qjvlds8tm7vvy2b/T/icon-bg-icon-90z8dvz4l-176820889015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981325"/>
            <a:ext cx="342900" cy="381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0625" y="2943225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190625" y="3248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pic>
        <p:nvPicPr>
          <p:cNvPr id="11" name="Image 4" descr="/var/folders/1y/yzhkrds14j1gm67qjvlds8tm7vvy2b/T/icon-bg-icon-nkmnru36f-17682088902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933825"/>
            <a:ext cx="366713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14438" y="389572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214438" y="420052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pic>
        <p:nvPicPr>
          <p:cNvPr id="14" name="Image 5" descr="/var/folders/1y/yzhkrds14j1gm67qjvlds8tm7vvy2b/T/icon-bg-icon-6mtw9fng5-176820889024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4886325"/>
            <a:ext cx="342900" cy="3810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90625" y="4848225"/>
            <a:ext cx="4660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11906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pic>
        <p:nvPicPr>
          <p:cNvPr id="17" name="Image 6" descr="/var/folders/1y/yzhkrds14j1gm67qjvlds8tm7vvy2b/T/icon-bg-xxbpqoht6-176820889027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219200"/>
            <a:ext cx="5524500" cy="46291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oubdc00xl-176820889036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425" y="1457325"/>
            <a:ext cx="571500" cy="5715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172325" y="1571625"/>
            <a:ext cx="23626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0" name="Text 10"/>
          <p:cNvSpPr/>
          <p:nvPr/>
        </p:nvSpPr>
        <p:spPr>
          <a:xfrm>
            <a:off x="64484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pic>
        <p:nvPicPr>
          <p:cNvPr id="21" name="Image 8" descr="/var/folders/1y/yzhkrds14j1gm67qjvlds8tm7vvy2b/T/icon-bg-icon-fz10km42s-17682088904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2981325"/>
            <a:ext cx="390525" cy="3810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91350" y="2943225"/>
            <a:ext cx="4693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6991350" y="3248025"/>
            <a:ext cx="4505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pic>
        <p:nvPicPr>
          <p:cNvPr id="24" name="Image 9" descr="/var/folders/1y/yzhkrds14j1gm67qjvlds8tm7vvy2b/T/icon-bg-icon-a8kpnxo3a-176820889044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3933825"/>
            <a:ext cx="342900" cy="3810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943725" y="3895725"/>
            <a:ext cx="47758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943725" y="42005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pic>
        <p:nvPicPr>
          <p:cNvPr id="27" name="Image 10" descr="/var/folders/1y/yzhkrds14j1gm67qjvlds8tm7vvy2b/T/icon-bg-icon-scdwik9ej-176820889048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4886325"/>
            <a:ext cx="342900" cy="3810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43725" y="4848225"/>
            <a:ext cx="48444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69437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pic>
        <p:nvPicPr>
          <p:cNvPr id="30" name="Image 11" descr="/var/folders/1y/yzhkrds14j1gm67qjvlds8tm7vvy2b/T/icon-bg-n0jlxn8dd-176820889052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076950"/>
            <a:ext cx="8458200" cy="1543050"/>
          </a:xfrm>
          <a:prstGeom prst="rect">
            <a:avLst/>
          </a:prstGeom>
        </p:spPr>
      </p:pic>
      <p:pic>
        <p:nvPicPr>
          <p:cNvPr id="31" name="Image 12" descr="/var/folders/1y/yzhkrds14j1gm67qjvlds8tm7vvy2b/T/icon-img-ilar4a3ye-176820889059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11674227" y="7686675"/>
            <a:ext cx="4945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  <p:pic>
        <p:nvPicPr>
          <p:cNvPr id="33" name="Image 13" descr="/var/folders/1y/yzhkrds14j1gm67qjvlds8tm7vvy2b/T/icon-icon-zh2md80zm-176820888971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481" y="1600200"/>
            <a:ext cx="357188" cy="285750"/>
          </a:xfrm>
          <a:prstGeom prst="rect">
            <a:avLst/>
          </a:prstGeom>
        </p:spPr>
      </p:pic>
      <p:pic>
        <p:nvPicPr>
          <p:cNvPr id="34" name="Image 14" descr="/var/folders/1y/yzhkrds14j1gm67qjvlds8tm7vvy2b/T/icon-icon-sstdk42ri-1768208889750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525" y="3067050"/>
            <a:ext cx="190500" cy="190500"/>
          </a:xfrm>
          <a:prstGeom prst="rect">
            <a:avLst/>
          </a:prstGeom>
        </p:spPr>
      </p:pic>
      <p:pic>
        <p:nvPicPr>
          <p:cNvPr id="35" name="Image 15" descr="/var/folders/1y/yzhkrds14j1gm67qjvlds8tm7vvy2b/T/icon-icon-554fey6vo-176820888979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1525" y="4019550"/>
            <a:ext cx="214313" cy="190500"/>
          </a:xfrm>
          <a:prstGeom prst="rect">
            <a:avLst/>
          </a:prstGeom>
        </p:spPr>
      </p:pic>
      <p:pic>
        <p:nvPicPr>
          <p:cNvPr id="36" name="Image 16" descr="/var/folders/1y/yzhkrds14j1gm67qjvlds8tm7vvy2b/T/icon-icon-oy2ytlot3-176820888983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1525" y="4972050"/>
            <a:ext cx="190500" cy="190500"/>
          </a:xfrm>
          <a:prstGeom prst="rect">
            <a:avLst/>
          </a:prstGeom>
        </p:spPr>
      </p:pic>
      <p:pic>
        <p:nvPicPr>
          <p:cNvPr id="37" name="Image 17" descr="/var/folders/1y/yzhkrds14j1gm67qjvlds8tm7vvy2b/T/icon-icon-2qvtuhhuv-176820888986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3441" y="1600200"/>
            <a:ext cx="321469" cy="285750"/>
          </a:xfrm>
          <a:prstGeom prst="rect">
            <a:avLst/>
          </a:prstGeom>
        </p:spPr>
      </p:pic>
      <p:pic>
        <p:nvPicPr>
          <p:cNvPr id="38" name="Image 18" descr="/var/folders/1y/yzhkrds14j1gm67qjvlds8tm7vvy2b/T/icon-icon-c6j076t8j-176820888990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24625" y="3067050"/>
            <a:ext cx="238125" cy="190500"/>
          </a:xfrm>
          <a:prstGeom prst="rect">
            <a:avLst/>
          </a:prstGeom>
        </p:spPr>
      </p:pic>
      <p:pic>
        <p:nvPicPr>
          <p:cNvPr id="39" name="Image 19" descr="/var/folders/1y/yzhkrds14j1gm67qjvlds8tm7vvy2b/T/icon-icon-y3p4wklo9-1768208889942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4625" y="4019550"/>
            <a:ext cx="190500" cy="190500"/>
          </a:xfrm>
          <a:prstGeom prst="rect">
            <a:avLst/>
          </a:prstGeom>
        </p:spPr>
      </p:pic>
      <p:pic>
        <p:nvPicPr>
          <p:cNvPr id="40" name="Image 20" descr="/var/folders/1y/yzhkrds14j1gm67qjvlds8tm7vvy2b/T/icon-icon-oocfq8e71-176820888998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24625" y="497205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vi8znwi4e-176820889309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pic>
        <p:nvPicPr>
          <p:cNvPr id="5" name="Image 1" descr="/var/folders/1y/yzhkrds14j1gm67qjvlds8tm7vvy2b/T/icon-bg-nxt000wnh-17682088934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3790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6477" y="2333625"/>
            <a:ext cx="10403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47725" y="2867025"/>
            <a:ext cx="29780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pic>
        <p:nvPicPr>
          <p:cNvPr id="9" name="Image 2" descr="/var/folders/1y/yzhkrds14j1gm67qjvlds8tm7vvy2b/T/icon-bg-amcbi1h12-176820889350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01" y="1562100"/>
            <a:ext cx="3454301" cy="3790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96172" y="2333625"/>
            <a:ext cx="22219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4606826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pic>
        <p:nvPicPr>
          <p:cNvPr id="13" name="Image 3" descr="/var/folders/1y/yzhkrds14j1gm67qjvlds8tm7vvy2b/T/icon-bg-i6vvqns0c-176820889357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802" y="1562100"/>
            <a:ext cx="3454301" cy="37909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614743" y="2333625"/>
            <a:ext cx="24997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8365927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pic>
        <p:nvPicPr>
          <p:cNvPr id="17" name="Image 4" descr="/var/folders/1y/yzhkrds14j1gm67qjvlds8tm7vvy2b/T/icon-bg-0l1o4j0qg-176820889363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604" y="5657850"/>
            <a:ext cx="3772644" cy="2000250"/>
          </a:xfrm>
          <a:prstGeom prst="rect">
            <a:avLst/>
          </a:prstGeom>
        </p:spPr>
      </p:pic>
      <p:pic>
        <p:nvPicPr>
          <p:cNvPr id="18" name="Image 5" descr="/var/folders/1y/yzhkrds14j1gm67qjvlds8tm7vvy2b/T/icon-img-nl1rwn0ba-176820889369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65000" y="7724775"/>
            <a:ext cx="50197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  <p:pic>
        <p:nvPicPr>
          <p:cNvPr id="20" name="Image 6" descr="/var/folders/1y/yzhkrds14j1gm67qjvlds8tm7vvy2b/T/icon-icon-p5xwgnp2u-176820889331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713xurla3-176820889335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pic>
        <p:nvPicPr>
          <p:cNvPr id="22" name="Image 8" descr="/var/folders/1y/yzhkrds14j1gm67qjvlds8tm7vvy2b/T/icon-icon-zepkrw7mp-176820889339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bfwlzc11m-176820889614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pic>
        <p:nvPicPr>
          <p:cNvPr id="5" name="Image 1" descr="/var/folders/1y/yzhkrds14j1gm67qjvlds8tm7vvy2b/T/icon-bg-3bqprttjp-17682088966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495800"/>
          </a:xfrm>
          <a:prstGeom prst="rect">
            <a:avLst/>
          </a:prstGeom>
        </p:spPr>
      </p:pic>
      <p:pic>
        <p:nvPicPr>
          <p:cNvPr id="6" name="Image 2" descr="/var/folders/1y/yzhkrds14j1gm67qjvlds8tm7vvy2b/T/icon-bg-a67qke5s2-176820889672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476250" cy="4762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23975" y="1866900"/>
            <a:ext cx="14235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1304925" y="24288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304925" y="27717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304925" y="34575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304925" y="38004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1304925" y="4752975"/>
            <a:ext cx="45891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304925" y="50958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pic>
        <p:nvPicPr>
          <p:cNvPr id="14" name="Image 3" descr="/var/folders/1y/yzhkrds14j1gm67qjvlds8tm7vvy2b/T/icon-bg-kw1in1weo-176820889676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62100"/>
            <a:ext cx="5486400" cy="5181600"/>
          </a:xfrm>
          <a:prstGeom prst="rect">
            <a:avLst/>
          </a:prstGeom>
        </p:spPr>
      </p:pic>
      <p:pic>
        <p:nvPicPr>
          <p:cNvPr id="15" name="Image 4" descr="/var/folders/1y/yzhkrds14j1gm67qjvlds8tm7vvy2b/T/icon-bg-umddkl3ji-176820889685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800225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15175" y="1866900"/>
            <a:ext cx="192196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17" name="Text 10"/>
          <p:cNvSpPr/>
          <p:nvPr/>
        </p:nvSpPr>
        <p:spPr>
          <a:xfrm>
            <a:off x="7096125" y="2428875"/>
            <a:ext cx="4709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7096125" y="2771775"/>
            <a:ext cx="4400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7096125" y="3648075"/>
            <a:ext cx="47991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7096125" y="39909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343775" y="463867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7096125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sp>
        <p:nvSpPr>
          <p:cNvPr id="23" name="Text 16"/>
          <p:cNvSpPr/>
          <p:nvPr/>
        </p:nvSpPr>
        <p:spPr>
          <a:xfrm>
            <a:off x="9582150" y="4638675"/>
            <a:ext cx="1145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9372600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sp>
        <p:nvSpPr>
          <p:cNvPr id="25" name="Text 18"/>
          <p:cNvSpPr/>
          <p:nvPr/>
        </p:nvSpPr>
        <p:spPr>
          <a:xfrm>
            <a:off x="7343775" y="5476875"/>
            <a:ext cx="11072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26" name="Text 19"/>
          <p:cNvSpPr/>
          <p:nvPr/>
        </p:nvSpPr>
        <p:spPr>
          <a:xfrm>
            <a:off x="7096125" y="57816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27" name="Text 20"/>
          <p:cNvSpPr/>
          <p:nvPr/>
        </p:nvSpPr>
        <p:spPr>
          <a:xfrm>
            <a:off x="7096125" y="6353175"/>
            <a:ext cx="491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28" name="Text 21"/>
          <p:cNvSpPr/>
          <p:nvPr/>
        </p:nvSpPr>
        <p:spPr>
          <a:xfrm>
            <a:off x="11665148" y="681037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  <p:pic>
        <p:nvPicPr>
          <p:cNvPr id="29" name="Image 5" descr="/var/folders/1y/yzhkrds14j1gm67qjvlds8tm7vvy2b/T/icon-icon-9ha0wzir1-176820889635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pic>
        <p:nvPicPr>
          <p:cNvPr id="30" name="Image 6" descr="/var/folders/1y/yzhkrds14j1gm67qjvlds8tm7vvy2b/T/icon-icon-8o6br4bta-176820889639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pic>
        <p:nvPicPr>
          <p:cNvPr id="31" name="Image 7" descr="/var/folders/1y/yzhkrds14j1gm67qjvlds8tm7vvy2b/T/icon-icon-ubqwyya84-176820889643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pic>
        <p:nvPicPr>
          <p:cNvPr id="32" name="Image 8" descr="/var/folders/1y/yzhkrds14j1gm67qjvlds8tm7vvy2b/T/icon-icon-wkc8gb7te-176820889647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pic>
        <p:nvPicPr>
          <p:cNvPr id="33" name="Image 9" descr="/var/folders/1y/yzhkrds14j1gm67qjvlds8tm7vvy2b/T/icon-icon-y4k8kqt3t-176820889651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pic>
        <p:nvPicPr>
          <p:cNvPr id="34" name="Image 10" descr="/var/folders/1y/yzhkrds14j1gm67qjvlds8tm7vvy2b/T/icon-icon-p2ez0n31l-176820889655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pic>
        <p:nvPicPr>
          <p:cNvPr id="35" name="Image 11" descr="/var/folders/1y/yzhkrds14j1gm67qjvlds8tm7vvy2b/T/icon-icon-2r95ciq7j-176820889660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eelr3idhv-176820881660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pic>
        <p:nvPicPr>
          <p:cNvPr id="4" name="Image 1" descr="/var/folders/1y/yzhkrds14j1gm67qjvlds8tm7vvy2b/T/icon-bg-ggjqta4e7-176820881729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762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66813" y="1457325"/>
            <a:ext cx="10164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95325" y="1952625"/>
            <a:ext cx="49961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62025" y="2371725"/>
            <a:ext cx="3833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962025" y="2743200"/>
            <a:ext cx="4368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62025" y="311467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962025" y="348615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pic>
        <p:nvPicPr>
          <p:cNvPr id="11" name="Image 2" descr="/var/folders/1y/yzhkrds14j1gm67qjvlds8tm7vvy2b/T/icon-bg-a4tq8vel8-17682088173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5" y="4210050"/>
            <a:ext cx="4235351" cy="2457301"/>
          </a:xfrm>
          <a:prstGeom prst="rect">
            <a:avLst/>
          </a:prstGeom>
        </p:spPr>
      </p:pic>
      <p:pic>
        <p:nvPicPr>
          <p:cNvPr id="12" name="Image 3" descr="/var/folders/1y/yzhkrds14j1gm67qjvlds8tm7vvy2b/T/icon-img-hqg031y1r-176820881742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pic>
        <p:nvPicPr>
          <p:cNvPr id="13" name="Image 4" descr="/var/folders/1y/yzhkrds14j1gm67qjvlds8tm7vvy2b/T/icon-bg-icon-9ypjtodwh-176820881752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1219200"/>
            <a:ext cx="381000" cy="419100"/>
          </a:xfrm>
          <a:prstGeom prst="rect">
            <a:avLst/>
          </a:prstGeom>
        </p:spPr>
      </p:pic>
      <p:pic>
        <p:nvPicPr>
          <p:cNvPr id="14" name="Image 5" descr="/var/folders/1y/yzhkrds14j1gm67qjvlds8tm7vvy2b/T/icon-bg-9nh40f6vt-176820881756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05675" y="1457325"/>
            <a:ext cx="16042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pic>
        <p:nvPicPr>
          <p:cNvPr id="16" name="Image 6" descr="/var/folders/1y/yzhkrds14j1gm67qjvlds8tm7vvy2b/T/icon-bg-jt308un91-176820881765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5625" y="2028825"/>
            <a:ext cx="2219325" cy="184785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381875" y="2190750"/>
            <a:ext cx="1581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18" name="Text 9"/>
          <p:cNvSpPr/>
          <p:nvPr/>
        </p:nvSpPr>
        <p:spPr>
          <a:xfrm>
            <a:off x="7067550" y="2800350"/>
            <a:ext cx="18954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pic>
        <p:nvPicPr>
          <p:cNvPr id="19" name="Image 7" descr="/var/folders/1y/yzhkrds14j1gm67qjvlds8tm7vvy2b/T/icon-bg-7byyng4cn-176820881770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350" y="2028825"/>
            <a:ext cx="2219325" cy="184785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9705975" y="2190750"/>
            <a:ext cx="8527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9439275" y="253365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pic>
        <p:nvPicPr>
          <p:cNvPr id="22" name="Image 8" descr="/var/folders/1y/yzhkrds14j1gm67qjvlds8tm7vvy2b/T/icon-bg-gridqb95t-176820881775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625" y="4029075"/>
            <a:ext cx="2219325" cy="1619250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286625" y="4191000"/>
            <a:ext cx="1432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7067550" y="4533900"/>
            <a:ext cx="1895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pic>
        <p:nvPicPr>
          <p:cNvPr id="25" name="Image 9" descr="/var/folders/1y/yzhkrds14j1gm67qjvlds8tm7vvy2b/T/icon-bg-hesh8qlpa-176820881780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7350" y="4029075"/>
            <a:ext cx="2219325" cy="161925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9705975" y="4191000"/>
            <a:ext cx="16287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27" name="Text 15"/>
          <p:cNvSpPr/>
          <p:nvPr/>
        </p:nvSpPr>
        <p:spPr>
          <a:xfrm>
            <a:off x="9439275" y="480060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pic>
        <p:nvPicPr>
          <p:cNvPr id="28" name="Image 10" descr="/var/folders/1y/yzhkrds14j1gm67qjvlds8tm7vvy2b/T/icon-bg-6ox3dwk5k-176820881785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5625" y="5800725"/>
            <a:ext cx="4591050" cy="112395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7310438" y="5962650"/>
            <a:ext cx="17359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30" name="Text 17"/>
          <p:cNvSpPr/>
          <p:nvPr/>
        </p:nvSpPr>
        <p:spPr>
          <a:xfrm>
            <a:off x="7067550" y="6305550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11605617" y="6524625"/>
            <a:ext cx="5632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  <p:pic>
        <p:nvPicPr>
          <p:cNvPr id="32" name="Image 11" descr="/var/folders/1y/yzhkrds14j1gm67qjvlds8tm7vvy2b/T/icon-icon-59s230b24-176820881679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pic>
        <p:nvPicPr>
          <p:cNvPr id="33" name="Image 12" descr="/var/folders/1y/yzhkrds14j1gm67qjvlds8tm7vvy2b/T/icon-icon-3chckt6b9-176820881683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pic>
        <p:nvPicPr>
          <p:cNvPr id="34" name="Image 13" descr="/var/folders/1y/yzhkrds14j1gm67qjvlds8tm7vvy2b/T/icon-icon-96eo98rrb-176820881687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pic>
        <p:nvPicPr>
          <p:cNvPr id="35" name="Image 14" descr="/var/folders/1y/yzhkrds14j1gm67qjvlds8tm7vvy2b/T/icon-icon-y77ctdaku-176820881691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pic>
        <p:nvPicPr>
          <p:cNvPr id="36" name="Image 15" descr="/var/folders/1y/yzhkrds14j1gm67qjvlds8tm7vvy2b/T/icon-icon-wmirwh6e3-176820881696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pic>
        <p:nvPicPr>
          <p:cNvPr id="37" name="Image 16" descr="/var/folders/1y/yzhkrds14j1gm67qjvlds8tm7vvy2b/T/icon-icon-xd7wg64jx-176820881700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0750" y="1323975"/>
            <a:ext cx="190500" cy="190500"/>
          </a:xfrm>
          <a:prstGeom prst="rect">
            <a:avLst/>
          </a:prstGeom>
        </p:spPr>
      </p:pic>
      <p:pic>
        <p:nvPicPr>
          <p:cNvPr id="38" name="Image 17" descr="/var/folders/1y/yzhkrds14j1gm67qjvlds8tm7vvy2b/T/icon-icon-ebrtzuib7-176820881704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pic>
        <p:nvPicPr>
          <p:cNvPr id="39" name="Image 18" descr="/var/folders/1y/yzhkrds14j1gm67qjvlds8tm7vvy2b/T/icon-icon-lunpp339y-176820881708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pic>
        <p:nvPicPr>
          <p:cNvPr id="40" name="Image 19" descr="/var/folders/1y/yzhkrds14j1gm67qjvlds8tm7vvy2b/T/icon-icon-uu50juzep-176820881712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pic>
        <p:nvPicPr>
          <p:cNvPr id="41" name="Image 20" descr="/var/folders/1y/yzhkrds14j1gm67qjvlds8tm7vvy2b/T/icon-icon-fz6bsfaz6-176820881716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pic>
        <p:nvPicPr>
          <p:cNvPr id="42" name="Image 21" descr="/var/folders/1y/yzhkrds14j1gm67qjvlds8tm7vvy2b/T/icon-icon-rw0ma9nrr-176820881721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pic>
        <p:nvPicPr>
          <p:cNvPr id="43" name="Image 22" descr="/var/folders/1y/yzhkrds14j1gm67qjvlds8tm7vvy2b/T/icon-icon-w64y5avrw-176820881725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se2msgrdq-176820883028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pic>
        <p:nvPicPr>
          <p:cNvPr id="4" name="Image 1" descr="/var/folders/1y/yzhkrds14j1gm67qjvlds8tm7vvy2b/T/icon-bg-i1n8t3gdl-17682088308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3053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50jz0yyy3-176820883095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476250" cy="476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3975" y="1524000"/>
            <a:ext cx="1537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1152525" y="2085975"/>
            <a:ext cx="4792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152525" y="23907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1152525" y="3305175"/>
            <a:ext cx="482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152525" y="36099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176338" y="45243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176338" y="48291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pic>
        <p:nvPicPr>
          <p:cNvPr id="13" name="Image 3" descr="/var/folders/1y/yzhkrds14j1gm67qjvlds8tm7vvy2b/T/icon-bg-l9axb1zpy-176820883099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219200"/>
            <a:ext cx="5486400" cy="4610100"/>
          </a:xfrm>
          <a:prstGeom prst="rect">
            <a:avLst/>
          </a:prstGeom>
        </p:spPr>
      </p:pic>
      <p:pic>
        <p:nvPicPr>
          <p:cNvPr id="14" name="Image 4" descr="/var/folders/1y/yzhkrds14j1gm67qjvlds8tm7vvy2b/T/icon-bg-icon-y646r1bum-176820883106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457325"/>
            <a:ext cx="476250" cy="4762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15175" y="1524000"/>
            <a:ext cx="16326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sp>
        <p:nvSpPr>
          <p:cNvPr id="16" name="Text 9"/>
          <p:cNvSpPr/>
          <p:nvPr/>
        </p:nvSpPr>
        <p:spPr>
          <a:xfrm>
            <a:off x="6967538" y="20859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6967538" y="23907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6919913" y="3000375"/>
            <a:ext cx="48510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6919913" y="33051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6967538" y="3914775"/>
            <a:ext cx="48506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6967538" y="42195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6919913" y="4829175"/>
            <a:ext cx="48167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919913" y="51339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11627793" y="6467475"/>
            <a:ext cx="5455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  <p:pic>
        <p:nvPicPr>
          <p:cNvPr id="25" name="Image 5" descr="/var/folders/1y/yzhkrds14j1gm67qjvlds8tm7vvy2b/T/icon-icon-jlypl3me0-176820883048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3" y="1581150"/>
            <a:ext cx="257175" cy="228600"/>
          </a:xfrm>
          <a:prstGeom prst="rect">
            <a:avLst/>
          </a:prstGeom>
        </p:spPr>
      </p:pic>
      <p:pic>
        <p:nvPicPr>
          <p:cNvPr id="26" name="Image 6" descr="/var/folders/1y/yzhkrds14j1gm67qjvlds8tm7vvy2b/T/icon-icon-r375dkuuc-176820883052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pic>
        <p:nvPicPr>
          <p:cNvPr id="27" name="Image 7" descr="/var/folders/1y/yzhkrds14j1gm67qjvlds8tm7vvy2b/T/icon-icon-bolr88cv4-17682088305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pic>
        <p:nvPicPr>
          <p:cNvPr id="28" name="Image 8" descr="/var/folders/1y/yzhkrds14j1gm67qjvlds8tm7vvy2b/T/icon-icon-he8vl0h0k-176820883061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pic>
        <p:nvPicPr>
          <p:cNvPr id="29" name="Image 9" descr="/var/folders/1y/yzhkrds14j1gm67qjvlds8tm7vvy2b/T/icon-icon-a94atsmod-176820883065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350" y="1581150"/>
            <a:ext cx="228600" cy="228600"/>
          </a:xfrm>
          <a:prstGeom prst="rect">
            <a:avLst/>
          </a:prstGeom>
        </p:spPr>
      </p:pic>
      <p:pic>
        <p:nvPicPr>
          <p:cNvPr id="30" name="Image 10" descr="/var/folders/1y/yzhkrds14j1gm67qjvlds8tm7vvy2b/T/icon-icon-83yeyvpu6-176820883069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pic>
        <p:nvPicPr>
          <p:cNvPr id="31" name="Image 11" descr="/var/folders/1y/yzhkrds14j1gm67qjvlds8tm7vvy2b/T/icon-icon-a0p0hamob-176820883073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pic>
        <p:nvPicPr>
          <p:cNvPr id="32" name="Image 12" descr="/var/folders/1y/yzhkrds14j1gm67qjvlds8tm7vvy2b/T/icon-icon-nez4yy8jy-176820883077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pic>
        <p:nvPicPr>
          <p:cNvPr id="33" name="Image 13" descr="/var/folders/1y/yzhkrds14j1gm67qjvlds8tm7vvy2b/T/icon-icon-5b13dyfbl-176820883081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u34aevrap-17682088434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v59i29fb5-176820884417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8700" y="1276350"/>
            <a:ext cx="23617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pic>
        <p:nvPicPr>
          <p:cNvPr id="6" name="Image 2" descr="/var/folders/1y/yzhkrds14j1gm67qjvlds8tm7vvy2b/T/icon-bg-2b7jbnue4-176820884422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5410200" cy="17716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95325" y="2143125"/>
            <a:ext cx="52939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pic>
        <p:nvPicPr>
          <p:cNvPr id="8" name="Image 3" descr="/var/folders/1y/yzhkrds14j1gm67qjvlds8tm7vvy2b/T/icon-icon-l8gj13tyq-176820884428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025" y="2524125"/>
            <a:ext cx="52837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r6rsa55ff-176820884431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025" y="28670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</p:txBody>
      </p:sp>
      <p:pic>
        <p:nvPicPr>
          <p:cNvPr id="12" name="Image 5" descr="/var/folders/1y/yzhkrds14j1gm67qjvlds8tm7vvy2b/T/icon-icon-uhuhv5wu3-176820884435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2025" y="32099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4" name="Image 6" descr="/var/folders/1y/yzhkrds14j1gm67qjvlds8tm7vvy2b/T/icon-bg-1rnfe35j2-176820884440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829050"/>
            <a:ext cx="5410200" cy="222885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95325" y="4067175"/>
            <a:ext cx="524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pic>
        <p:nvPicPr>
          <p:cNvPr id="16" name="Image 7" descr="/var/folders/1y/yzhkrds14j1gm67qjvlds8tm7vvy2b/T/icon-icon-jp8mfkf66-176820884446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962025" y="44481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</p:txBody>
      </p:sp>
      <p:pic>
        <p:nvPicPr>
          <p:cNvPr id="18" name="Image 8" descr="/var/folders/1y/yzhkrds14j1gm67qjvlds8tm7vvy2b/T/icon-icon-gus86iilp-17682088445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62025" y="5019675"/>
            <a:ext cx="52522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</p:txBody>
      </p:sp>
      <p:pic>
        <p:nvPicPr>
          <p:cNvPr id="20" name="Image 9" descr="/var/folders/1y/yzhkrds14j1gm67qjvlds8tm7vvy2b/T/icon-icon-syc7nqakw-17682088445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62025" y="53625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22" name="Image 10" descr="/var/folders/1y/yzhkrds14j1gm67qjvlds8tm7vvy2b/T/icon-bg-3bwpokwzq-176820884458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6896100" y="1276350"/>
            <a:ext cx="29795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pic>
        <p:nvPicPr>
          <p:cNvPr id="24" name="Image 11" descr="/var/folders/1y/yzhkrds14j1gm67qjvlds8tm7vvy2b/T/icon-bg-bc8z0b3f2-176820884462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905000"/>
            <a:ext cx="5410200" cy="1771650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6562725" y="2143125"/>
            <a:ext cx="5203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pic>
        <p:nvPicPr>
          <p:cNvPr id="26" name="Image 12" descr="/var/folders/1y/yzhkrds14j1gm67qjvlds8tm7vvy2b/T/icon-icon-e7sf10nnv-176820884468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829425" y="252412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</p:txBody>
      </p:sp>
      <p:pic>
        <p:nvPicPr>
          <p:cNvPr id="28" name="Image 13" descr="/var/folders/1y/yzhkrds14j1gm67qjvlds8tm7vvy2b/T/icon-icon-4wkv629fe-176820884472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6848475" y="286702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</p:txBody>
      </p:sp>
      <p:pic>
        <p:nvPicPr>
          <p:cNvPr id="30" name="Image 14" descr="/var/folders/1y/yzhkrds14j1gm67qjvlds8tm7vvy2b/T/icon-icon-gpzn6mxyg-176820884476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6829425" y="3209925"/>
            <a:ext cx="47251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32" name="Image 15" descr="/var/folders/1y/yzhkrds14j1gm67qjvlds8tm7vvy2b/T/icon-bg-xpzf1o9dq-176820884481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3829050"/>
            <a:ext cx="5410200" cy="2228850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>
            <a:off x="6562725" y="4067175"/>
            <a:ext cx="5345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pic>
        <p:nvPicPr>
          <p:cNvPr id="34" name="Image 16" descr="/var/folders/1y/yzhkrds14j1gm67qjvlds8tm7vvy2b/T/icon-icon-m7waznqju-176820884487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sp>
        <p:nvSpPr>
          <p:cNvPr id="35" name="Text 16"/>
          <p:cNvSpPr/>
          <p:nvPr/>
        </p:nvSpPr>
        <p:spPr>
          <a:xfrm>
            <a:off x="6867525" y="444817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</p:txBody>
      </p:sp>
      <p:pic>
        <p:nvPicPr>
          <p:cNvPr id="36" name="Image 17" descr="/var/folders/1y/yzhkrds14j1gm67qjvlds8tm7vvy2b/T/icon-icon-1v3x2ocgk-17682088449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sp>
        <p:nvSpPr>
          <p:cNvPr id="37" name="Text 17"/>
          <p:cNvSpPr/>
          <p:nvPr/>
        </p:nvSpPr>
        <p:spPr>
          <a:xfrm>
            <a:off x="6848475" y="4791075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</p:txBody>
      </p:sp>
      <p:pic>
        <p:nvPicPr>
          <p:cNvPr id="38" name="Image 18" descr="/var/folders/1y/yzhkrds14j1gm67qjvlds8tm7vvy2b/T/icon-icon-pl9e2a65l-176820884495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39" name="Text 18"/>
          <p:cNvSpPr/>
          <p:nvPr/>
        </p:nvSpPr>
        <p:spPr>
          <a:xfrm>
            <a:off x="6867525" y="5362575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11609189" y="6467475"/>
            <a:ext cx="56042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  <p:pic>
        <p:nvPicPr>
          <p:cNvPr id="41" name="Image 19" descr="/var/folders/1y/yzhkrds14j1gm67qjvlds8tm7vvy2b/T/icon-icon-qgni66al0-1768208843614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pic>
        <p:nvPicPr>
          <p:cNvPr id="42" name="Image 20" descr="/var/folders/1y/yzhkrds14j1gm67qjvlds8tm7vvy2b/T/icon-icon-l8gj13tyq-1768208844282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pic>
        <p:nvPicPr>
          <p:cNvPr id="43" name="Image 21" descr="/var/folders/1y/yzhkrds14j1gm67qjvlds8tm7vvy2b/T/icon-icon-r6rsa55ff-176820884431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pic>
        <p:nvPicPr>
          <p:cNvPr id="44" name="Image 22" descr="/var/folders/1y/yzhkrds14j1gm67qjvlds8tm7vvy2b/T/icon-icon-uhuhv5wu3-176820884435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pic>
        <p:nvPicPr>
          <p:cNvPr id="45" name="Image 23" descr="/var/folders/1y/yzhkrds14j1gm67qjvlds8tm7vvy2b/T/icon-icon-jp8mfkf66-176820884446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pic>
        <p:nvPicPr>
          <p:cNvPr id="46" name="Image 24" descr="/var/folders/1y/yzhkrds14j1gm67qjvlds8tm7vvy2b/T/icon-icon-gus86iilp-176820884450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pic>
        <p:nvPicPr>
          <p:cNvPr id="47" name="Image 25" descr="/var/folders/1y/yzhkrds14j1gm67qjvlds8tm7vvy2b/T/icon-icon-syc7nqakw-176820884454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pic>
        <p:nvPicPr>
          <p:cNvPr id="48" name="Image 26" descr="/var/folders/1y/yzhkrds14j1gm67qjvlds8tm7vvy2b/T/icon-icon-245s9n3lh-176820884390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pic>
        <p:nvPicPr>
          <p:cNvPr id="49" name="Image 27" descr="/var/folders/1y/yzhkrds14j1gm67qjvlds8tm7vvy2b/T/icon-icon-e7sf10nnv-176820884468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pic>
        <p:nvPicPr>
          <p:cNvPr id="50" name="Image 28" descr="/var/folders/1y/yzhkrds14j1gm67qjvlds8tm7vvy2b/T/icon-icon-4wkv629fe-1768208844726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pic>
        <p:nvPicPr>
          <p:cNvPr id="51" name="Image 29" descr="/var/folders/1y/yzhkrds14j1gm67qjvlds8tm7vvy2b/T/icon-icon-gpzn6mxyg-1768208844768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pic>
        <p:nvPicPr>
          <p:cNvPr id="52" name="Image 30" descr="/var/folders/1y/yzhkrds14j1gm67qjvlds8tm7vvy2b/T/icon-icon-m7waznqju-176820884487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pic>
        <p:nvPicPr>
          <p:cNvPr id="53" name="Image 31" descr="/var/folders/1y/yzhkrds14j1gm67qjvlds8tm7vvy2b/T/icon-icon-1v3x2ocgk-1768208844909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pic>
        <p:nvPicPr>
          <p:cNvPr id="54" name="Image 32" descr="/var/folders/1y/yzhkrds14j1gm67qjvlds8tm7vvy2b/T/icon-icon-pl9e2a65l-1768208844951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vwvejlyxu-176820885739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pic>
        <p:nvPicPr>
          <p:cNvPr id="5" name="Image 1" descr="/var/folders/1y/yzhkrds14j1gm67qjvlds8tm7vvy2b/T/icon-bg-m217vqkxs-176820885867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669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1556" y="1762125"/>
            <a:ext cx="74533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pic>
        <p:nvPicPr>
          <p:cNvPr id="7" name="Image 2" descr="/var/folders/1y/yzhkrds14j1gm67qjvlds8tm7vvy2b/T/icon-icon-j48emn08e-176820885874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3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</p:txBody>
      </p:sp>
      <p:pic>
        <p:nvPicPr>
          <p:cNvPr id="9" name="Image 3" descr="/var/folders/1y/yzhkrds14j1gm67qjvlds8tm7vvy2b/T/icon-icon-tnn88kuju-176820885879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23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11" name="Image 4" descr="/var/folders/1y/yzhkrds14j1gm67qjvlds8tm7vvy2b/T/icon-bg-fri0zwkas-1768208858834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562100"/>
            <a:ext cx="2590800" cy="22669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69556" y="1762125"/>
            <a:ext cx="13458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pic>
        <p:nvPicPr>
          <p:cNvPr id="13" name="Image 5" descr="/var/folders/1y/yzhkrds14j1gm67qjvlds8tm7vvy2b/T/icon-icon-mfsfbf0q9-176820885888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971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</p:txBody>
      </p:sp>
      <p:pic>
        <p:nvPicPr>
          <p:cNvPr id="15" name="Image 6" descr="/var/folders/1y/yzhkrds14j1gm67qjvlds8tm7vvy2b/T/icon-icon-vhakwlzvn-176820885892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3971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7" name="Image 7" descr="/var/folders/1y/yzhkrds14j1gm67qjvlds8tm7vvy2b/T/icon-bg-7d4kb93zj-176820885896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562100"/>
            <a:ext cx="2590800" cy="226695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6924675" y="176212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pic>
        <p:nvPicPr>
          <p:cNvPr id="19" name="Image 8" descr="/var/folders/1y/yzhkrds14j1gm67qjvlds8tm7vvy2b/T/icon-icon-i2tq5ke68-176820885902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67913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</p:txBody>
      </p:sp>
      <p:pic>
        <p:nvPicPr>
          <p:cNvPr id="21" name="Image 9" descr="/var/folders/1y/yzhkrds14j1gm67qjvlds8tm7vvy2b/T/icon-icon-39u8m8eau-176820885905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7913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</p:txBody>
      </p:sp>
      <p:pic>
        <p:nvPicPr>
          <p:cNvPr id="23" name="Image 10" descr="/var/folders/1y/yzhkrds14j1gm67qjvlds8tm7vvy2b/T/icon-icon-nlv2i8g1v-176820885910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6791325" y="31718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5" name="Image 11" descr="/var/folders/1y/yzhkrds14j1gm67qjvlds8tm7vvy2b/T/icon-bg-ml9wysqdv-176820885914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1562100"/>
            <a:ext cx="2590800" cy="226695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9744075" y="1762125"/>
            <a:ext cx="7233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pic>
        <p:nvPicPr>
          <p:cNvPr id="27" name="Image 12" descr="/var/folders/1y/yzhkrds14j1gm67qjvlds8tm7vvy2b/T/icon-icon-7dpr79w0z-1768208859196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sp>
        <p:nvSpPr>
          <p:cNvPr id="28" name="Text 13"/>
          <p:cNvSpPr/>
          <p:nvPr/>
        </p:nvSpPr>
        <p:spPr>
          <a:xfrm>
            <a:off x="96107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</p:txBody>
      </p:sp>
      <p:pic>
        <p:nvPicPr>
          <p:cNvPr id="29" name="Image 13" descr="/var/folders/1y/yzhkrds14j1gm67qjvlds8tm7vvy2b/T/icon-icon-e0l2t8f5v-176820885923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96107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31" name="Image 14" descr="/var/folders/1y/yzhkrds14j1gm67qjvlds8tm7vvy2b/T/icon-bg-vm0syxl6f-176820885927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4057650"/>
            <a:ext cx="2590800" cy="2266950"/>
          </a:xfrm>
          <a:prstGeom prst="rect">
            <a:avLst/>
          </a:prstGeom>
        </p:spPr>
      </p:pic>
      <p:sp>
        <p:nvSpPr>
          <p:cNvPr id="32" name="Text 15"/>
          <p:cNvSpPr/>
          <p:nvPr/>
        </p:nvSpPr>
        <p:spPr>
          <a:xfrm>
            <a:off x="985838" y="4257675"/>
            <a:ext cx="14401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pic>
        <p:nvPicPr>
          <p:cNvPr id="33" name="Image 15" descr="/var/folders/1y/yzhkrds14j1gm67qjvlds8tm7vvy2b/T/icon-icon-j2sqzagbo-176820885932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sp>
        <p:nvSpPr>
          <p:cNvPr id="34" name="Text 16"/>
          <p:cNvSpPr/>
          <p:nvPr/>
        </p:nvSpPr>
        <p:spPr>
          <a:xfrm>
            <a:off x="923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</p:txBody>
      </p:sp>
      <p:pic>
        <p:nvPicPr>
          <p:cNvPr id="35" name="Image 16" descr="/var/folders/1y/yzhkrds14j1gm67qjvlds8tm7vvy2b/T/icon-icon-2ukjygso4-1768208859368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sp>
        <p:nvSpPr>
          <p:cNvPr id="36" name="Text 17"/>
          <p:cNvSpPr/>
          <p:nvPr/>
        </p:nvSpPr>
        <p:spPr>
          <a:xfrm>
            <a:off x="923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37" name="Image 17" descr="/var/folders/1y/yzhkrds14j1gm67qjvlds8tm7vvy2b/T/icon-bg-hv0od9fi1-176820885940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5200" y="4057650"/>
            <a:ext cx="2590800" cy="2266950"/>
          </a:xfrm>
          <a:prstGeom prst="rect">
            <a:avLst/>
          </a:prstGeom>
        </p:spPr>
      </p:pic>
      <p:sp>
        <p:nvSpPr>
          <p:cNvPr id="38" name="Text 18"/>
          <p:cNvSpPr/>
          <p:nvPr/>
        </p:nvSpPr>
        <p:spPr>
          <a:xfrm>
            <a:off x="4105275" y="4257675"/>
            <a:ext cx="13589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pic>
        <p:nvPicPr>
          <p:cNvPr id="39" name="Image 18" descr="/var/folders/1y/yzhkrds14j1gm67qjvlds8tm7vvy2b/T/icon-icon-a2294sgxz-176820885946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sp>
        <p:nvSpPr>
          <p:cNvPr id="40" name="Text 19"/>
          <p:cNvSpPr/>
          <p:nvPr/>
        </p:nvSpPr>
        <p:spPr>
          <a:xfrm>
            <a:off x="3971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</p:txBody>
      </p:sp>
      <p:pic>
        <p:nvPicPr>
          <p:cNvPr id="41" name="Image 19" descr="/var/folders/1y/yzhkrds14j1gm67qjvlds8tm7vvy2b/T/icon-icon-okgcky8wm-176820885950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sp>
        <p:nvSpPr>
          <p:cNvPr id="42" name="Text 20"/>
          <p:cNvSpPr/>
          <p:nvPr/>
        </p:nvSpPr>
        <p:spPr>
          <a:xfrm>
            <a:off x="3971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3" name="Image 20" descr="/var/folders/1y/yzhkrds14j1gm67qjvlds8tm7vvy2b/T/icon-bg-yvm9gclit-176820885953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4057650"/>
            <a:ext cx="2590800" cy="226695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6888956" y="4257675"/>
            <a:ext cx="10081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pic>
        <p:nvPicPr>
          <p:cNvPr id="45" name="Image 21" descr="/var/folders/1y/yzhkrds14j1gm67qjvlds8tm7vvy2b/T/icon-icon-9in618hz7-176820885959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sp>
        <p:nvSpPr>
          <p:cNvPr id="46" name="Text 22"/>
          <p:cNvSpPr/>
          <p:nvPr/>
        </p:nvSpPr>
        <p:spPr>
          <a:xfrm>
            <a:off x="67913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</p:txBody>
      </p:sp>
      <p:pic>
        <p:nvPicPr>
          <p:cNvPr id="47" name="Image 22" descr="/var/folders/1y/yzhkrds14j1gm67qjvlds8tm7vvy2b/T/icon-icon-zwap4qeav-176820885962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sp>
        <p:nvSpPr>
          <p:cNvPr id="48" name="Text 23"/>
          <p:cNvSpPr/>
          <p:nvPr/>
        </p:nvSpPr>
        <p:spPr>
          <a:xfrm>
            <a:off x="67913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49" name="Image 23" descr="/var/folders/1y/yzhkrds14j1gm67qjvlds8tm7vvy2b/T/icon-bg-9x1dn6wva-1768208859667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4057650"/>
            <a:ext cx="2590800" cy="2266950"/>
          </a:xfrm>
          <a:prstGeom prst="rect">
            <a:avLst/>
          </a:prstGeom>
        </p:spPr>
      </p:pic>
      <p:sp>
        <p:nvSpPr>
          <p:cNvPr id="50" name="Text 24"/>
          <p:cNvSpPr/>
          <p:nvPr/>
        </p:nvSpPr>
        <p:spPr>
          <a:xfrm>
            <a:off x="9672638" y="425767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pic>
        <p:nvPicPr>
          <p:cNvPr id="51" name="Image 24" descr="/var/folders/1y/yzhkrds14j1gm67qjvlds8tm7vvy2b/T/icon-icon-jb3oljj3u-1768208859721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sp>
        <p:nvSpPr>
          <p:cNvPr id="52" name="Text 25"/>
          <p:cNvSpPr/>
          <p:nvPr/>
        </p:nvSpPr>
        <p:spPr>
          <a:xfrm>
            <a:off x="96107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</p:txBody>
      </p:sp>
      <p:pic>
        <p:nvPicPr>
          <p:cNvPr id="53" name="Image 25" descr="/var/folders/1y/yzhkrds14j1gm67qjvlds8tm7vvy2b/T/icon-icon-8a3pn26z7-1768208859759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sp>
        <p:nvSpPr>
          <p:cNvPr id="54" name="Text 26"/>
          <p:cNvSpPr/>
          <p:nvPr/>
        </p:nvSpPr>
        <p:spPr>
          <a:xfrm>
            <a:off x="96107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</p:txBody>
      </p:sp>
      <p:pic>
        <p:nvPicPr>
          <p:cNvPr id="55" name="Image 26" descr="/var/folders/1y/yzhkrds14j1gm67qjvlds8tm7vvy2b/T/icon-icon-qx0f8pm7m-176820885980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56" name="Text 27"/>
          <p:cNvSpPr/>
          <p:nvPr/>
        </p:nvSpPr>
        <p:spPr>
          <a:xfrm>
            <a:off x="9610725" y="56673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sp>
        <p:nvSpPr>
          <p:cNvPr id="57" name="Text 28"/>
          <p:cNvSpPr/>
          <p:nvPr/>
        </p:nvSpPr>
        <p:spPr>
          <a:xfrm>
            <a:off x="11606064" y="6467475"/>
            <a:ext cx="562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  <p:pic>
        <p:nvPicPr>
          <p:cNvPr id="58" name="Image 27" descr="/var/folders/1y/yzhkrds14j1gm67qjvlds8tm7vvy2b/T/icon-icon-g3ywnzfa3-1768208857592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pic>
        <p:nvPicPr>
          <p:cNvPr id="59" name="Image 28" descr="/var/folders/1y/yzhkrds14j1gm67qjvlds8tm7vvy2b/T/icon-icon-j48emn08e-1768208858748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pic>
        <p:nvPicPr>
          <p:cNvPr id="60" name="Image 29" descr="/var/folders/1y/yzhkrds14j1gm67qjvlds8tm7vvy2b/T/icon-icon-tnn88kuju-1768208858793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pic>
        <p:nvPicPr>
          <p:cNvPr id="61" name="Image 30" descr="/var/folders/1y/yzhkrds14j1gm67qjvlds8tm7vvy2b/T/icon-icon-xv9prr3ki-176820885771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pic>
        <p:nvPicPr>
          <p:cNvPr id="62" name="Image 31" descr="/var/folders/1y/yzhkrds14j1gm67qjvlds8tm7vvy2b/T/icon-icon-mfsfbf0q9-176820885888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pic>
        <p:nvPicPr>
          <p:cNvPr id="63" name="Image 32" descr="/var/folders/1y/yzhkrds14j1gm67qjvlds8tm7vvy2b/T/icon-icon-vhakwlzvn-1768208858925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pic>
        <p:nvPicPr>
          <p:cNvPr id="64" name="Image 33" descr="/var/folders/1y/yzhkrds14j1gm67qjvlds8tm7vvy2b/T/icon-icon-98scuhd2m-1768208857843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pic>
        <p:nvPicPr>
          <p:cNvPr id="65" name="Image 34" descr="/var/folders/1y/yzhkrds14j1gm67qjvlds8tm7vvy2b/T/icon-icon-i2tq5ke68-1768208859024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pic>
        <p:nvPicPr>
          <p:cNvPr id="66" name="Image 35" descr="/var/folders/1y/yzhkrds14j1gm67qjvlds8tm7vvy2b/T/icon-icon-39u8m8eau-176820885905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pic>
        <p:nvPicPr>
          <p:cNvPr id="67" name="Image 36" descr="/var/folders/1y/yzhkrds14j1gm67qjvlds8tm7vvy2b/T/icon-icon-nlv2i8g1v-1768208859101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pic>
        <p:nvPicPr>
          <p:cNvPr id="68" name="Image 37" descr="/var/folders/1y/yzhkrds14j1gm67qjvlds8tm7vvy2b/T/icon-icon-fj3002tk2-1768208858009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pic>
        <p:nvPicPr>
          <p:cNvPr id="69" name="Image 38" descr="/var/folders/1y/yzhkrds14j1gm67qjvlds8tm7vvy2b/T/icon-icon-7dpr79w0z-1768208859196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pic>
        <p:nvPicPr>
          <p:cNvPr id="70" name="Image 39" descr="/var/folders/1y/yzhkrds14j1gm67qjvlds8tm7vvy2b/T/icon-icon-e0l2t8f5v-1768208859234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pic>
        <p:nvPicPr>
          <p:cNvPr id="71" name="Image 40" descr="/var/folders/1y/yzhkrds14j1gm67qjvlds8tm7vvy2b/T/icon-icon-p1r1alqzg-1768208858134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pic>
        <p:nvPicPr>
          <p:cNvPr id="72" name="Image 41" descr="/var/folders/1y/yzhkrds14j1gm67qjvlds8tm7vvy2b/T/icon-icon-j2sqzagbo-1768208859328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pic>
        <p:nvPicPr>
          <p:cNvPr id="73" name="Image 42" descr="/var/folders/1y/yzhkrds14j1gm67qjvlds8tm7vvy2b/T/icon-icon-2ukjygso4-1768208859368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pic>
        <p:nvPicPr>
          <p:cNvPr id="74" name="Image 43" descr="/var/folders/1y/yzhkrds14j1gm67qjvlds8tm7vvy2b/T/icon-icon-5u06wzt3n-1768208858259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pic>
        <p:nvPicPr>
          <p:cNvPr id="75" name="Image 44" descr="/var/folders/1y/yzhkrds14j1gm67qjvlds8tm7vvy2b/T/icon-icon-a2294sgxz-1768208859463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pic>
        <p:nvPicPr>
          <p:cNvPr id="76" name="Image 45" descr="/var/folders/1y/yzhkrds14j1gm67qjvlds8tm7vvy2b/T/icon-icon-okgcky8wm-1768208859500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pic>
        <p:nvPicPr>
          <p:cNvPr id="77" name="Image 46" descr="/var/folders/1y/yzhkrds14j1gm67qjvlds8tm7vvy2b/T/icon-icon-0o1ij11d1-1768208858385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pic>
        <p:nvPicPr>
          <p:cNvPr id="78" name="Image 47" descr="/var/folders/1y/yzhkrds14j1gm67qjvlds8tm7vvy2b/T/icon-icon-9in618hz7-1768208859591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pic>
        <p:nvPicPr>
          <p:cNvPr id="79" name="Image 48" descr="/var/folders/1y/yzhkrds14j1gm67qjvlds8tm7vvy2b/T/icon-icon-zwap4qeav-1768208859625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pic>
        <p:nvPicPr>
          <p:cNvPr id="80" name="Image 49" descr="/var/folders/1y/yzhkrds14j1gm67qjvlds8tm7vvy2b/T/icon-icon-sjlc5j6by-1768208858508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pic>
        <p:nvPicPr>
          <p:cNvPr id="81" name="Image 50" descr="/var/folders/1y/yzhkrds14j1gm67qjvlds8tm7vvy2b/T/icon-icon-jb3oljj3u-1768208859721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pic>
        <p:nvPicPr>
          <p:cNvPr id="82" name="Image 51" descr="/var/folders/1y/yzhkrds14j1gm67qjvlds8tm7vvy2b/T/icon-icon-8a3pn26z7-1768208859759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pic>
        <p:nvPicPr>
          <p:cNvPr id="83" name="Image 52" descr="/var/folders/1y/yzhkrds14j1gm67qjvlds8tm7vvy2b/T/icon-icon-qx0f8pm7m-1768208859801.png">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3gjonaybb-17682088625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6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4" name="Image 1" descr="/var/folders/1y/yzhkrds14j1gm67qjvlds8tm7vvy2b/T/icon-svg-2qrp6vpiy-176820886289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xl6bxfz90-176820886295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190750"/>
          </a:xfrm>
          <a:prstGeom prst="rect">
            <a:avLst/>
          </a:prstGeom>
        </p:spPr>
      </p:pic>
      <p:pic>
        <p:nvPicPr>
          <p:cNvPr id="6" name="Image 3" descr="/var/folders/1y/yzhkrds14j1gm67qjvlds8tm7vvy2b/T/icon-bg-icon-2tdts0p51-176820886300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124325"/>
            <a:ext cx="457200" cy="457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304925" y="4200525"/>
            <a:ext cx="184083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695325" y="4733925"/>
            <a:ext cx="32648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9532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695325" y="5610225"/>
            <a:ext cx="34500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pic>
        <p:nvPicPr>
          <p:cNvPr id="11" name="Image 4" descr="/var/folders/1y/yzhkrds14j1gm67qjvlds8tm7vvy2b/T/icon-bg-ymgxm05mc-176820886304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50" y="3886200"/>
            <a:ext cx="3555950" cy="2190750"/>
          </a:xfrm>
          <a:prstGeom prst="rect">
            <a:avLst/>
          </a:prstGeom>
        </p:spPr>
      </p:pic>
      <p:pic>
        <p:nvPicPr>
          <p:cNvPr id="12" name="Image 5" descr="/var/folders/1y/yzhkrds14j1gm67qjvlds8tm7vvy2b/T/icon-bg-icon-y26jr9mql-17682088630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75" y="4124325"/>
            <a:ext cx="457200" cy="4572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65675" y="420052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4556075" y="4733925"/>
            <a:ext cx="32532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455607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4556075" y="5610225"/>
            <a:ext cx="35605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pic>
        <p:nvPicPr>
          <p:cNvPr id="17" name="Image 6" descr="/var/folders/1y/yzhkrds14j1gm67qjvlds8tm7vvy2b/T/icon-bg-ohifv48zh-176820886312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1" y="3886200"/>
            <a:ext cx="3556099" cy="21907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0aijn6bdk-176820886318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826" y="4124325"/>
            <a:ext cx="457200" cy="4572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026426" y="4200525"/>
            <a:ext cx="19442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8416826" y="4733925"/>
            <a:ext cx="3357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8416826" y="50768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8416826" y="53816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pic>
        <p:nvPicPr>
          <p:cNvPr id="23" name="Image 8" descr="/var/folders/1y/yzhkrds14j1gm67qjvlds8tm7vvy2b/T/icon-bg-j0cmd9f3a-176820886321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57950"/>
            <a:ext cx="11277600" cy="771525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1076325" y="6696075"/>
            <a:ext cx="110904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5" name="Text 14"/>
          <p:cNvSpPr/>
          <p:nvPr/>
        </p:nvSpPr>
        <p:spPr>
          <a:xfrm>
            <a:off x="11603831" y="7296150"/>
            <a:ext cx="5647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  <p:pic>
        <p:nvPicPr>
          <p:cNvPr id="26" name="Image 9" descr="/var/folders/1y/yzhkrds14j1gm67qjvlds8tm7vvy2b/T/icon-icon-8sgrfb2z4-176820886272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625" y="4238625"/>
            <a:ext cx="228600" cy="228600"/>
          </a:xfrm>
          <a:prstGeom prst="rect">
            <a:avLst/>
          </a:prstGeom>
        </p:spPr>
      </p:pic>
      <p:pic>
        <p:nvPicPr>
          <p:cNvPr id="27" name="Image 10" descr="/var/folders/1y/yzhkrds14j1gm67qjvlds8tm7vvy2b/T/icon-icon-04fepavx1-176820886276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4663" y="4238625"/>
            <a:ext cx="200025" cy="228600"/>
          </a:xfrm>
          <a:prstGeom prst="rect">
            <a:avLst/>
          </a:prstGeom>
        </p:spPr>
      </p:pic>
      <p:pic>
        <p:nvPicPr>
          <p:cNvPr id="28" name="Image 11" descr="/var/folders/1y/yzhkrds14j1gm67qjvlds8tm7vvy2b/T/icon-icon-sum5yppdm-176820886280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31126" y="4238625"/>
            <a:ext cx="228600" cy="228600"/>
          </a:xfrm>
          <a:prstGeom prst="rect">
            <a:avLst/>
          </a:prstGeom>
        </p:spPr>
      </p:pic>
      <p:pic>
        <p:nvPicPr>
          <p:cNvPr id="29" name="Image 12" descr="/var/folders/1y/yzhkrds14j1gm67qjvlds8tm7vvy2b/T/icon-icon-sm3uqpfq0-176820886285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325" y="6734175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1vanspb6-176820886577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9286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pic>
        <p:nvPicPr>
          <p:cNvPr id="5" name="Image 1" descr="/var/folders/1y/yzhkrds14j1gm67qjvlds8tm7vvy2b/T/icon-bg-dq0dsw70j-176820886726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11277600" cy="8525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25" y="1952625"/>
            <a:ext cx="428997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85296" y="1952625"/>
            <a:ext cx="3217515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202811" y="1952625"/>
            <a:ext cx="1608683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811494" y="1952625"/>
            <a:ext cx="160898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95325" y="2447925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985296" y="2447925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2" name="Image 2" descr="/var/folders/1y/yzhkrds14j1gm67qjvlds8tm7vvy2b/T/icon-styled-span-ynlf0nx1i-176820886746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96" y="2562225"/>
            <a:ext cx="1222325" cy="2704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44427" y="2562225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14" name="Text 9"/>
          <p:cNvSpPr/>
          <p:nvPr/>
        </p:nvSpPr>
        <p:spPr>
          <a:xfrm>
            <a:off x="695325" y="302314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4985296" y="3023146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6" name="Image 3" descr="/var/folders/1y/yzhkrds14j1gm67qjvlds8tm7vvy2b/T/icon-styled-span-pu21prodm-17682088675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96" y="3137446"/>
            <a:ext cx="1222325" cy="2704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044427" y="313744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18" name="Text 12"/>
          <p:cNvSpPr/>
          <p:nvPr/>
        </p:nvSpPr>
        <p:spPr>
          <a:xfrm>
            <a:off x="695325" y="359836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4985296" y="3598366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20" name="Image 4" descr="/var/folders/1y/yzhkrds14j1gm67qjvlds8tm7vvy2b/T/icon-styled-span-4fky506oy-176820886755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696" y="3712666"/>
            <a:ext cx="1222325" cy="27042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4427" y="371266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sp>
        <p:nvSpPr>
          <p:cNvPr id="22" name="Text 15"/>
          <p:cNvSpPr/>
          <p:nvPr/>
        </p:nvSpPr>
        <p:spPr>
          <a:xfrm>
            <a:off x="695325" y="4173587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4985296" y="4173587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200" dirty="0"/>
          </a:p>
        </p:txBody>
      </p:sp>
      <p:pic>
        <p:nvPicPr>
          <p:cNvPr id="24" name="Image 5" descr="/var/folders/1y/yzhkrds14j1gm67qjvlds8tm7vvy2b/T/icon-styled-span-of3cednfu-176820886759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96" y="4287887"/>
            <a:ext cx="652016" cy="27042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086689" y="4287887"/>
            <a:ext cx="754029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020" dirty="0"/>
          </a:p>
        </p:txBody>
      </p:sp>
      <p:sp>
        <p:nvSpPr>
          <p:cNvPr id="26" name="Text 18"/>
          <p:cNvSpPr/>
          <p:nvPr/>
        </p:nvSpPr>
        <p:spPr>
          <a:xfrm>
            <a:off x="695325" y="4748808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27" name="Text 19"/>
          <p:cNvSpPr/>
          <p:nvPr/>
        </p:nvSpPr>
        <p:spPr>
          <a:xfrm>
            <a:off x="4985296" y="4748808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28" name="Image 6" descr="/var/folders/1y/yzhkrds14j1gm67qjvlds8tm7vvy2b/T/icon-styled-span-hxe8jx532-176820886763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696" y="4863108"/>
            <a:ext cx="829419" cy="270421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064829" y="4863108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30" name="Text 21"/>
          <p:cNvSpPr/>
          <p:nvPr/>
        </p:nvSpPr>
        <p:spPr>
          <a:xfrm>
            <a:off x="695325" y="532402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31" name="Text 22"/>
          <p:cNvSpPr/>
          <p:nvPr/>
        </p:nvSpPr>
        <p:spPr>
          <a:xfrm>
            <a:off x="4985296" y="5324029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32" name="Image 7" descr="/var/folders/1y/yzhkrds14j1gm67qjvlds8tm7vvy2b/T/icon-styled-span-6vn9d915o-176820886767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7696" y="5438329"/>
            <a:ext cx="826889" cy="270421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064829" y="5438329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34" name="Text 24"/>
          <p:cNvSpPr/>
          <p:nvPr/>
        </p:nvSpPr>
        <p:spPr>
          <a:xfrm>
            <a:off x="695325" y="589924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35" name="Text 25"/>
          <p:cNvSpPr/>
          <p:nvPr/>
        </p:nvSpPr>
        <p:spPr>
          <a:xfrm>
            <a:off x="4985296" y="5899249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36" name="Image 8" descr="/var/folders/1y/yzhkrds14j1gm67qjvlds8tm7vvy2b/T/icon-styled-span-71fsk1fzi-176820886771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696" y="6013549"/>
            <a:ext cx="829419" cy="270421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5064829" y="6013549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sp>
        <p:nvSpPr>
          <p:cNvPr id="38" name="Text 27"/>
          <p:cNvSpPr/>
          <p:nvPr/>
        </p:nvSpPr>
        <p:spPr>
          <a:xfrm>
            <a:off x="695325" y="6474470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39" name="Text 28"/>
          <p:cNvSpPr/>
          <p:nvPr/>
        </p:nvSpPr>
        <p:spPr>
          <a:xfrm>
            <a:off x="4985296" y="6474470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0" name="Image 9" descr="/var/folders/1y/yzhkrds14j1gm67qjvlds8tm7vvy2b/T/icon-styled-span-wmey96rld-176820886776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7696" y="6588770"/>
            <a:ext cx="826889" cy="270421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5064829" y="6588770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42" name="Text 30"/>
          <p:cNvSpPr/>
          <p:nvPr/>
        </p:nvSpPr>
        <p:spPr>
          <a:xfrm>
            <a:off x="695325" y="704969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43" name="Text 31"/>
          <p:cNvSpPr/>
          <p:nvPr/>
        </p:nvSpPr>
        <p:spPr>
          <a:xfrm>
            <a:off x="4985296" y="7049691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4" name="Image 10" descr="/var/folders/1y/yzhkrds14j1gm67qjvlds8tm7vvy2b/T/icon-styled-span-ha8f9v08i-176820886780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7696" y="7163991"/>
            <a:ext cx="826889" cy="270421"/>
          </a:xfrm>
          <a:prstGeom prst="rect">
            <a:avLst/>
          </a:prstGeom>
        </p:spPr>
      </p:pic>
      <p:sp>
        <p:nvSpPr>
          <p:cNvPr id="45" name="Text 32"/>
          <p:cNvSpPr/>
          <p:nvPr/>
        </p:nvSpPr>
        <p:spPr>
          <a:xfrm>
            <a:off x="5064829" y="7163991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sp>
        <p:nvSpPr>
          <p:cNvPr id="46" name="Text 33"/>
          <p:cNvSpPr/>
          <p:nvPr/>
        </p:nvSpPr>
        <p:spPr>
          <a:xfrm>
            <a:off x="695325" y="762491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47" name="Text 34"/>
          <p:cNvSpPr/>
          <p:nvPr/>
        </p:nvSpPr>
        <p:spPr>
          <a:xfrm>
            <a:off x="4985296" y="7624911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48" name="Image 11" descr="/var/folders/1y/yzhkrds14j1gm67qjvlds8tm7vvy2b/T/icon-styled-span-e1p8zwgh6-176820886784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7696" y="7739211"/>
            <a:ext cx="830163" cy="270421"/>
          </a:xfrm>
          <a:prstGeom prst="rect">
            <a:avLst/>
          </a:prstGeom>
        </p:spPr>
      </p:pic>
      <p:sp>
        <p:nvSpPr>
          <p:cNvPr id="49" name="Text 35"/>
          <p:cNvSpPr/>
          <p:nvPr/>
        </p:nvSpPr>
        <p:spPr>
          <a:xfrm>
            <a:off x="5064829" y="7739211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50" name="Text 36"/>
          <p:cNvSpPr/>
          <p:nvPr/>
        </p:nvSpPr>
        <p:spPr>
          <a:xfrm>
            <a:off x="695325" y="8200132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51" name="Text 37"/>
          <p:cNvSpPr/>
          <p:nvPr/>
        </p:nvSpPr>
        <p:spPr>
          <a:xfrm>
            <a:off x="4985296" y="8200132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52" name="Image 12" descr="/var/folders/1y/yzhkrds14j1gm67qjvlds8tm7vvy2b/T/icon-styled-span-0771xr3dz-176820886788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7696" y="8314432"/>
            <a:ext cx="830163" cy="270421"/>
          </a:xfrm>
          <a:prstGeom prst="rect">
            <a:avLst/>
          </a:prstGeom>
        </p:spPr>
      </p:pic>
      <p:sp>
        <p:nvSpPr>
          <p:cNvPr id="53" name="Text 38"/>
          <p:cNvSpPr/>
          <p:nvPr/>
        </p:nvSpPr>
        <p:spPr>
          <a:xfrm>
            <a:off x="5064829" y="8314432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sp>
        <p:nvSpPr>
          <p:cNvPr id="54" name="Text 39"/>
          <p:cNvSpPr/>
          <p:nvPr/>
        </p:nvSpPr>
        <p:spPr>
          <a:xfrm>
            <a:off x="695325" y="877535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55" name="Text 40"/>
          <p:cNvSpPr/>
          <p:nvPr/>
        </p:nvSpPr>
        <p:spPr>
          <a:xfrm>
            <a:off x="4985296" y="8775353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200" dirty="0"/>
          </a:p>
        </p:txBody>
      </p:sp>
      <p:pic>
        <p:nvPicPr>
          <p:cNvPr id="56" name="Image 13" descr="/var/folders/1y/yzhkrds14j1gm67qjvlds8tm7vvy2b/T/icon-styled-span-o28xrz8x8-176820886793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37696" y="8889653"/>
            <a:ext cx="827931" cy="270421"/>
          </a:xfrm>
          <a:prstGeom prst="rect">
            <a:avLst/>
          </a:prstGeom>
        </p:spPr>
      </p:pic>
      <p:sp>
        <p:nvSpPr>
          <p:cNvPr id="57" name="Text 41"/>
          <p:cNvSpPr/>
          <p:nvPr/>
        </p:nvSpPr>
        <p:spPr>
          <a:xfrm>
            <a:off x="5064829" y="8889653"/>
            <a:ext cx="9736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020" dirty="0"/>
          </a:p>
        </p:txBody>
      </p:sp>
      <p:sp>
        <p:nvSpPr>
          <p:cNvPr id="58" name="Text 42"/>
          <p:cNvSpPr/>
          <p:nvPr/>
        </p:nvSpPr>
        <p:spPr>
          <a:xfrm>
            <a:off x="695325" y="935057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59" name="Text 43"/>
          <p:cNvSpPr/>
          <p:nvPr/>
        </p:nvSpPr>
        <p:spPr>
          <a:xfrm>
            <a:off x="4985296" y="9350573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200" dirty="0"/>
          </a:p>
        </p:txBody>
      </p:sp>
      <p:pic>
        <p:nvPicPr>
          <p:cNvPr id="60" name="Image 14" descr="/var/folders/1y/yzhkrds14j1gm67qjvlds8tm7vvy2b/T/icon-styled-span-ltnmgd0z2-176820886796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7696" y="9464873"/>
            <a:ext cx="1398091" cy="270421"/>
          </a:xfrm>
          <a:prstGeom prst="rect">
            <a:avLst/>
          </a:prstGeom>
        </p:spPr>
      </p:pic>
      <p:sp>
        <p:nvSpPr>
          <p:cNvPr id="61" name="Text 44"/>
          <p:cNvSpPr/>
          <p:nvPr/>
        </p:nvSpPr>
        <p:spPr>
          <a:xfrm>
            <a:off x="5026939" y="9464873"/>
            <a:ext cx="1619605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020" dirty="0"/>
          </a:p>
        </p:txBody>
      </p:sp>
      <p:pic>
        <p:nvPicPr>
          <p:cNvPr id="62" name="Image 15" descr="/var/folders/1y/yzhkrds14j1gm67qjvlds8tm7vvy2b/T/icon-bg-tzcaolfxx-176820886801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10392519"/>
            <a:ext cx="5524500" cy="552450"/>
          </a:xfrm>
          <a:prstGeom prst="rect">
            <a:avLst/>
          </a:prstGeom>
        </p:spPr>
      </p:pic>
      <p:sp>
        <p:nvSpPr>
          <p:cNvPr id="63" name="Text 45"/>
          <p:cNvSpPr/>
          <p:nvPr/>
        </p:nvSpPr>
        <p:spPr>
          <a:xfrm>
            <a:off x="923925" y="10554444"/>
            <a:ext cx="49926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pic>
        <p:nvPicPr>
          <p:cNvPr id="64" name="Image 16" descr="/var/folders/1y/yzhkrds14j1gm67qjvlds8tm7vvy2b/T/icon-bg-0ig9mrfr3-176820886806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10392519"/>
            <a:ext cx="5524500" cy="552450"/>
          </a:xfrm>
          <a:prstGeom prst="rect">
            <a:avLst/>
          </a:prstGeom>
        </p:spPr>
      </p:pic>
      <p:sp>
        <p:nvSpPr>
          <p:cNvPr id="65" name="Text 46"/>
          <p:cNvSpPr/>
          <p:nvPr/>
        </p:nvSpPr>
        <p:spPr>
          <a:xfrm>
            <a:off x="6677025" y="10554444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66" name="Text 47"/>
          <p:cNvSpPr/>
          <p:nvPr/>
        </p:nvSpPr>
        <p:spPr>
          <a:xfrm>
            <a:off x="11607254" y="11011644"/>
            <a:ext cx="5619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  <p:pic>
        <p:nvPicPr>
          <p:cNvPr id="67" name="Image 17" descr="/var/folders/1y/yzhkrds14j1gm67qjvlds8tm7vvy2b/T/icon-icon-on0d8nu81-1768208866117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68" name="Image 18" descr="/var/folders/1y/yzhkrds14j1gm67qjvlds8tm7vvy2b/T/icon-icon-9kuq2dknx-17682088661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pic>
        <p:nvPicPr>
          <p:cNvPr id="69" name="Image 19" descr="/var/folders/1y/yzhkrds14j1gm67qjvlds8tm7vvy2b/T/icon-icon-0zg8syqh9-1768208866201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70" name="Image 20" descr="/var/folders/1y/yzhkrds14j1gm67qjvlds8tm7vvy2b/T/icon-icon-u2exiiei5-176820886624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pic>
        <p:nvPicPr>
          <p:cNvPr id="71" name="Image 21" descr="/var/folders/1y/yzhkrds14j1gm67qjvlds8tm7vvy2b/T/icon-icon-7q4ibl671-1768208866284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72" name="Image 22" descr="/var/folders/1y/yzhkrds14j1gm67qjvlds8tm7vvy2b/T/icon-icon-lp9a2xokp-1768208866325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pic>
        <p:nvPicPr>
          <p:cNvPr id="73" name="Image 23" descr="/var/folders/1y/yzhkrds14j1gm67qjvlds8tm7vvy2b/T/icon-icon-ciktexqtq-1768208866359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74" name="Image 24" descr="/var/folders/1y/yzhkrds14j1gm67qjvlds8tm7vvy2b/T/icon-icon-ej88qvuif-176820886639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pic>
        <p:nvPicPr>
          <p:cNvPr id="75" name="Image 25" descr="/var/folders/1y/yzhkrds14j1gm67qjvlds8tm7vvy2b/T/icon-icon-teywwvq5p-1768208866443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76" name="Image 26" descr="/var/folders/1y/yzhkrds14j1gm67qjvlds8tm7vvy2b/T/icon-icon-kcj1zlzh0-1768208866484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pic>
        <p:nvPicPr>
          <p:cNvPr id="77" name="Image 27" descr="/var/folders/1y/yzhkrds14j1gm67qjvlds8tm7vvy2b/T/icon-icon-n8pcm2i5g-176820886652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78" name="Image 28" descr="/var/folders/1y/yzhkrds14j1gm67qjvlds8tm7vvy2b/T/icon-icon-8u5uoc2du-1768208866567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pic>
        <p:nvPicPr>
          <p:cNvPr id="79" name="Image 29" descr="/var/folders/1y/yzhkrds14j1gm67qjvlds8tm7vvy2b/T/icon-icon-jiig3gapq-1768208866609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80" name="Image 30" descr="/var/folders/1y/yzhkrds14j1gm67qjvlds8tm7vvy2b/T/icon-icon-azmowdu97-1768208866650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pic>
        <p:nvPicPr>
          <p:cNvPr id="81" name="Image 31" descr="/var/folders/1y/yzhkrds14j1gm67qjvlds8tm7vvy2b/T/icon-icon-f7rd7i8jb-1768208866693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82" name="Image 32" descr="/var/folders/1y/yzhkrds14j1gm67qjvlds8tm7vvy2b/T/icon-icon-mqxzdk3yv-1768208866734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pic>
        <p:nvPicPr>
          <p:cNvPr id="83" name="Image 33" descr="/var/folders/1y/yzhkrds14j1gm67qjvlds8tm7vvy2b/T/icon-icon-erv9z5pcd-1768208866776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84" name="Image 34" descr="/var/folders/1y/yzhkrds14j1gm67qjvlds8tm7vvy2b/T/icon-icon-jry64o6qm-1768208866818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pic>
        <p:nvPicPr>
          <p:cNvPr id="85" name="Image 35" descr="/var/folders/1y/yzhkrds14j1gm67qjvlds8tm7vvy2b/T/icon-icon-004r67jaw-1768208866858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86" name="Image 36" descr="/var/folders/1y/yzhkrds14j1gm67qjvlds8tm7vvy2b/T/icon-icon-z564mkgux-1768208866899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pic>
        <p:nvPicPr>
          <p:cNvPr id="87" name="Image 37" descr="/var/folders/1y/yzhkrds14j1gm67qjvlds8tm7vvy2b/T/icon-icon-jjhtepaxd-1768208866942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88" name="Image 38" descr="/var/folders/1y/yzhkrds14j1gm67qjvlds8tm7vvy2b/T/icon-icon-rbcdx4rj8-1768208866983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pic>
        <p:nvPicPr>
          <p:cNvPr id="89" name="Image 39" descr="/var/folders/1y/yzhkrds14j1gm67qjvlds8tm7vvy2b/T/icon-icon-79eu0cq97-1768208867026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90" name="Image 40" descr="/var/folders/1y/yzhkrds14j1gm67qjvlds8tm7vvy2b/T/icon-icon-nb4snfebm-1768208867066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pic>
        <p:nvPicPr>
          <p:cNvPr id="91" name="Image 41" descr="/var/folders/1y/yzhkrds14j1gm67qjvlds8tm7vvy2b/T/icon-icon-u8zt2cz4x-1768208867101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92" name="Image 42" descr="/var/folders/1y/yzhkrds14j1gm67qjvlds8tm7vvy2b/T/icon-icon-8mjwltlik-1768208867143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pic>
        <p:nvPicPr>
          <p:cNvPr id="93" name="Image 43" descr="/var/folders/1y/yzhkrds14j1gm67qjvlds8tm7vvy2b/T/icon-icon-de4xp12zo-1768208867185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pic>
        <p:nvPicPr>
          <p:cNvPr id="94" name="Image 44" descr="/var/folders/1y/yzhkrds14j1gm67qjvlds8tm7vvy2b/T/icon-icon-aeiiveyau-1768208867230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77s4587t-17682088704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pic>
        <p:nvPicPr>
          <p:cNvPr id="4" name="Image 1" descr="/var/folders/1y/yzhkrds14j1gm67qjvlds8tm7vvy2b/T/icon-bg-681y4yqe0-176820887083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906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7750" y="1533525"/>
            <a:ext cx="48293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047750" y="1914525"/>
            <a:ext cx="45053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pic>
        <p:nvPicPr>
          <p:cNvPr id="7" name="Image 2" descr="/var/folders/1y/yzhkrds14j1gm67qjvlds8tm7vvy2b/T/icon-bg-ckzy1en1d-17682088708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14650"/>
            <a:ext cx="5334000" cy="13906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6325" y="3152775"/>
            <a:ext cx="48676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76325" y="3533775"/>
            <a:ext cx="4476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pic>
        <p:nvPicPr>
          <p:cNvPr id="10" name="Image 3" descr="/var/folders/1y/yzhkrds14j1gm67qjvlds8tm7vvy2b/T/icon-bg-17turiyg2-176820887093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95400"/>
            <a:ext cx="5334000" cy="16573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91350" y="1533525"/>
            <a:ext cx="48550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991350" y="1914525"/>
            <a:ext cx="45053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pic>
        <p:nvPicPr>
          <p:cNvPr id="13" name="Image 4" descr="/var/folders/1y/yzhkrds14j1gm67qjvlds8tm7vvy2b/T/icon-bg-h5kl5j8wv-176820887099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181350"/>
            <a:ext cx="5334000" cy="16573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9925" y="3419475"/>
            <a:ext cx="48470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019925" y="3800475"/>
            <a:ext cx="4476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pic>
        <p:nvPicPr>
          <p:cNvPr id="16" name="Image 5" descr="/var/folders/1y/yzhkrds14j1gm67qjvlds8tm7vvy2b/T/icon-bg-py3xddeq1-176820887104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295900"/>
            <a:ext cx="11277600" cy="1314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97756" y="5534025"/>
            <a:ext cx="1039891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543935" y="6143625"/>
            <a:ext cx="10952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11669613" y="6677025"/>
            <a:ext cx="4982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  <p:pic>
        <p:nvPicPr>
          <p:cNvPr id="20" name="Image 6" descr="/var/folders/1y/yzhkrds14j1gm67qjvlds8tm7vvy2b/T/icon-icon-r7nl5dwub-176820887064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d3utg5jje-176820887067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pic>
        <p:nvPicPr>
          <p:cNvPr id="22" name="Image 8" descr="/var/folders/1y/yzhkrds14j1gm67qjvlds8tm7vvy2b/T/icon-icon-lecrupnee-1768208870717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pic>
        <p:nvPicPr>
          <p:cNvPr id="23" name="Image 9" descr="/var/folders/1y/yzhkrds14j1gm67qjvlds8tm7vvy2b/T/icon-icon-320bysqv7-176820887075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pic>
        <p:nvPicPr>
          <p:cNvPr id="24" name="Image 10" descr="/var/folders/1y/yzhkrds14j1gm67qjvlds8tm7vvy2b/T/icon-icon-2gh5914uy-176820887080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715ushc2u-176820887343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pic>
        <p:nvPicPr>
          <p:cNvPr id="4" name="Image 1" descr="/var/folders/1y/yzhkrds14j1gm67qjvlds8tm7vvy2b/T/icon-bg-ddc8ifrkx-176820887384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xv1kfu7hx-1768208873899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419225"/>
            <a:ext cx="381000" cy="381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0625" y="1419225"/>
            <a:ext cx="4636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1190625" y="1724025"/>
            <a:ext cx="4476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pic>
        <p:nvPicPr>
          <p:cNvPr id="8" name="Image 3" descr="/var/folders/1y/yzhkrds14j1gm67qjvlds8tm7vvy2b/T/icon-bg-9cbal27aj-1768208873934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2250"/>
            <a:ext cx="5410200" cy="1162050"/>
          </a:xfrm>
          <a:prstGeom prst="rect">
            <a:avLst/>
          </a:prstGeom>
        </p:spPr>
      </p:pic>
      <p:pic>
        <p:nvPicPr>
          <p:cNvPr id="9" name="Image 4" descr="/var/folders/1y/yzhkrds14j1gm67qjvlds8tm7vvy2b/T/icon-bg-icon-okatmnjlh-176820887398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962275"/>
            <a:ext cx="381000" cy="381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90625" y="2962275"/>
            <a:ext cx="47725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190625" y="32670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pic>
        <p:nvPicPr>
          <p:cNvPr id="12" name="Image 5" descr="/var/folders/1y/yzhkrds14j1gm67qjvlds8tm7vvy2b/T/icon-bg-gevn0ui4b-176820887402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76700"/>
            <a:ext cx="5410200" cy="1162050"/>
          </a:xfrm>
          <a:prstGeom prst="rect">
            <a:avLst/>
          </a:prstGeom>
        </p:spPr>
      </p:pic>
      <p:pic>
        <p:nvPicPr>
          <p:cNvPr id="13" name="Image 6" descr="/var/folders/1y/yzhkrds14j1gm67qjvlds8tm7vvy2b/T/icon-bg-icon-f3x67cfmq-176820887408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4276725"/>
            <a:ext cx="381000" cy="3810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190625" y="4276725"/>
            <a:ext cx="47510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1190625" y="458152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pic>
        <p:nvPicPr>
          <p:cNvPr id="16" name="Image 7" descr="/var/folders/1y/yzhkrds14j1gm67qjvlds8tm7vvy2b/T/icon-bg-5cwr86al7-176820887411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91150"/>
            <a:ext cx="5410200" cy="1162050"/>
          </a:xfrm>
          <a:prstGeom prst="rect">
            <a:avLst/>
          </a:prstGeom>
        </p:spPr>
      </p:pic>
      <p:pic>
        <p:nvPicPr>
          <p:cNvPr id="17" name="Image 8" descr="/var/folders/1y/yzhkrds14j1gm67qjvlds8tm7vvy2b/T/icon-bg-icon-obwzxe2c3-176820887417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5591175"/>
            <a:ext cx="381000" cy="3810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190625" y="5591175"/>
            <a:ext cx="47467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1190625" y="58959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pic>
        <p:nvPicPr>
          <p:cNvPr id="20" name="Image 9" descr="/var/folders/1y/yzhkrds14j1gm67qjvlds8tm7vvy2b/T/icon-bg-iazuvp0yv-176820887420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318617"/>
            <a:ext cx="1755130" cy="36195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205538" y="1404342"/>
            <a:ext cx="162020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2" name="Image 10" descr="/var/folders/1y/yzhkrds14j1gm67qjvlds8tm7vvy2b/T/icon-bg-89p7z2zm3-176820887429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1775817"/>
            <a:ext cx="5410200" cy="3515767"/>
          </a:xfrm>
          <a:prstGeom prst="rect">
            <a:avLst/>
          </a:prstGeom>
        </p:spPr>
      </p:pic>
      <p:pic>
        <p:nvPicPr>
          <p:cNvPr id="23" name="Image 11" descr="/var/folders/1y/yzhkrds14j1gm67qjvlds8tm7vvy2b/T/icon-img-zad2z7bkk-176820887436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pic>
        <p:nvPicPr>
          <p:cNvPr id="24" name="Image 12" descr="/var/folders/1y/yzhkrds14j1gm67qjvlds8tm7vvy2b/T/icon-bg-8idlu70i0-176820887452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5443984"/>
            <a:ext cx="3657600" cy="55245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7362825" y="5529709"/>
            <a:ext cx="333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11666488" y="6619875"/>
            <a:ext cx="5007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  <p:pic>
        <p:nvPicPr>
          <p:cNvPr id="27" name="Image 13" descr="/var/folders/1y/yzhkrds14j1gm67qjvlds8tm7vvy2b/T/icon-icon-c1fprwrpt-176820887363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475" y="1514475"/>
            <a:ext cx="190500" cy="190500"/>
          </a:xfrm>
          <a:prstGeom prst="rect">
            <a:avLst/>
          </a:prstGeom>
        </p:spPr>
      </p:pic>
      <p:pic>
        <p:nvPicPr>
          <p:cNvPr id="28" name="Image 14" descr="/var/folders/1y/yzhkrds14j1gm67qjvlds8tm7vvy2b/T/icon-icon-q85493l7v-176820887367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288" y="3057525"/>
            <a:ext cx="142875" cy="190500"/>
          </a:xfrm>
          <a:prstGeom prst="rect">
            <a:avLst/>
          </a:prstGeom>
        </p:spPr>
      </p:pic>
      <p:pic>
        <p:nvPicPr>
          <p:cNvPr id="29" name="Image 15" descr="/var/folders/1y/yzhkrds14j1gm67qjvlds8tm7vvy2b/T/icon-icon-iik7m6tah-1768208873718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2475" y="4371975"/>
            <a:ext cx="190500" cy="190500"/>
          </a:xfrm>
          <a:prstGeom prst="rect">
            <a:avLst/>
          </a:prstGeom>
        </p:spPr>
      </p:pic>
      <p:pic>
        <p:nvPicPr>
          <p:cNvPr id="30" name="Image 16" descr="/var/folders/1y/yzhkrds14j1gm67qjvlds8tm7vvy2b/T/icon-icon-snjm8710d-176820887375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663" y="5686425"/>
            <a:ext cx="238125" cy="190500"/>
          </a:xfrm>
          <a:prstGeom prst="rect">
            <a:avLst/>
          </a:prstGeom>
        </p:spPr>
      </p:pic>
      <p:pic>
        <p:nvPicPr>
          <p:cNvPr id="31" name="Image 17" descr="/var/folders/1y/yzhkrds14j1gm67qjvlds8tm7vvy2b/T/icon-icon-1h29exwmz-176820887425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2026-01-12T09:08:17Z</dcterms:created>
  <dcterms:modified xsi:type="dcterms:W3CDTF">2026-01-12T09:08:17Z</dcterms:modified>
</cp:coreProperties>
</file>